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6" r:id="rId2"/>
    <p:sldId id="262" r:id="rId3"/>
    <p:sldId id="307" r:id="rId4"/>
    <p:sldId id="258" r:id="rId5"/>
    <p:sldId id="308" r:id="rId6"/>
    <p:sldId id="309" r:id="rId7"/>
    <p:sldId id="263" r:id="rId8"/>
    <p:sldId id="310" r:id="rId9"/>
    <p:sldId id="311" r:id="rId10"/>
    <p:sldId id="268" r:id="rId11"/>
    <p:sldId id="312" r:id="rId12"/>
    <p:sldId id="313" r:id="rId13"/>
    <p:sldId id="270" r:id="rId14"/>
    <p:sldId id="314" r:id="rId15"/>
    <p:sldId id="299" r:id="rId16"/>
    <p:sldId id="315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4" autoAdjust="0"/>
    <p:restoredTop sz="87368" autoAdjust="0"/>
  </p:normalViewPr>
  <p:slideViewPr>
    <p:cSldViewPr>
      <p:cViewPr>
        <p:scale>
          <a:sx n="99" d="100"/>
          <a:sy n="99" d="100"/>
        </p:scale>
        <p:origin x="-1232" y="-272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744D7EC3-CD50-4DA5-B722-330229C0073D}" type="datetimeFigureOut">
              <a:rPr lang="nl-NL" smtClean="0"/>
              <a:t>09-04-19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A9712E5A-FBEB-4329-9E4A-5F20B492F5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53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85BE0011-04E0-4F3F-BFCE-633C944A425A}" type="datetimeFigureOut">
              <a:t>09-04-19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tekststijlen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DD7D2AD7-BD31-48B9-8C8A-7D4EAE7F6485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25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/>
            </a:pPr>
            <a:r>
              <a:rPr lang="nl-NL" dirty="0"/>
              <a:t>Deze sjabloon kan worden gebruikt als een beginbestand voor een fotoalbum.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276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nl-NL" smtClean="0"/>
              <a:t>13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oms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 eaLnBrk="1" latinLnBrk="0" hangingPunct="1">
              <a:buNone/>
              <a:defRPr kumimoji="0" lang="nl-NL"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de titel van het model te maken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foto's: liggend, met bijschrif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nl-NL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nl-NL"/>
              <a:t>Klik om een bijschrift toe te voegen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nl-NL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nl-NL"/>
              <a:t>Klik om een bijschrift toe te voegen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nl-NL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09-04-19</a:t>
            </a:fld>
            <a:endParaRPr kumimoji="0" lang="nl-NL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foto's: momentop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09-04-19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nl-NL"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een titel te maken.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22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 eaLnBrk="1" latinLnBrk="0" hangingPunct="1">
              <a:buNone/>
              <a:defRPr kumimoji="0" lang="nl-NL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een kort bijschrift toe te voegen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: dia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4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09-04-19</a:t>
            </a:fld>
            <a:endParaRPr kumimoji="0" lang="nl-NL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foto's: staand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nl-NL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nl-NL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nl-NL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nl-NL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09-04-19</a:t>
            </a:fld>
            <a:endParaRPr kumimoji="0" lang="nl-NL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foto's: liggend,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09-04-19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nl-NL"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 gemengd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09-04-19</a:t>
            </a:fld>
            <a:endParaRPr kumimoji="0"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nl-NL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nl-NL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nl-NL"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hier om subtekst toe te voegen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foto's: staand met gekleurd bijschrift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09-04-19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nl-NL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nl-NL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nl-NL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foto's: staand, met bijschrif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09-04-19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nl-NL"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nl-NL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nl-NL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foto’s: staand met titel met groot bijschrif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nl-NL"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kumimoji="0" lang="nl-NL"/>
              <a:t>Klik hier om titelstijl toe te voegen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nl-NL"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hier om een bijschrifttekst toe te voegen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nl-NL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09-04-19</a:t>
            </a:fld>
            <a:endParaRPr kumimoji="0" lang="nl-NL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foto's: gemen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09-04-19</a:t>
            </a:fld>
            <a:endParaRPr kumimoji="0" lang="nl-N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sect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nl-NL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nl-NL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nl-NL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nl-N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nl-N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nl-NL"/>
              <a:t>Klik om de tekststijl van het model te bewerken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09-04-19</a:t>
            </a:fld>
            <a:endParaRPr kumimoji="0" lang="nl-N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's: 3 liggend, 2 staan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09-04-19</a:t>
            </a:fld>
            <a:endParaRPr kumimoji="0" lang="nl-NL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foto's: 2 liggend, 3 staan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09-04-19</a:t>
            </a:fld>
            <a:endParaRPr kumimoji="0"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raster met bijschrift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links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links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09-04-19</a:t>
            </a:fld>
            <a:endParaRPr kumimoji="0" lang="nl-NL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raster met gekleurde bijschrif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links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links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nl-NL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EEN TITEL TE MAKEN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 voor de afbeelding rechts</a:t>
            </a:r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09-04-19</a:t>
            </a:fld>
            <a:endParaRPr kumimoji="0" lang="nl-NL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 met bijschrif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nl-NL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nl-NL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09-04-19</a:t>
            </a:fld>
            <a:endParaRPr kumimoji="0" lang="nl-NL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‹nr.›</a:t>
            </a:fld>
            <a:endParaRPr kumimoji="0"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kan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09-04-19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‹nr.›</a:t>
            </a:fld>
            <a:endParaRPr kumimoji="0" lang="nl-NL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nl-NL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and met bijschrif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nl-NL"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nl-NL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09-04-19</a:t>
            </a:fld>
            <a:endParaRPr kumimoji="0" lang="nl-NL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 eaLnBrk="1" latinLnBrk="0" hangingPunct="1">
              <a:buNone/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 eaLnBrk="1" latinLnBrk="0" hangingPunct="1">
              <a:defRPr kumimoji="0" lang="nl-NL"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nl-NL"/>
              <a:t>Titelstijl van model bewerken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op volledige pagin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09-04-19</a:t>
            </a:fld>
            <a:endParaRPr kumimoji="0"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nl-NL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nl-NL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een titel te maken.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met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09-04-19</a:t>
            </a:fld>
            <a:endParaRPr kumimoji="0"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sectie met 3 staan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 eaLnBrk="1" latinLnBrk="0" hangingPunct="1">
              <a:defRPr kumimoji="0" lang="nl-NL"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kumimoji="0" lang="nl-NL"/>
              <a:t>Klik om een sectietitel toe te voegen</a:t>
            </a: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 eaLnBrk="1" latinLnBrk="0" hangingPunct="1">
              <a:buFontTx/>
              <a:buNone/>
              <a:defRPr kumimoji="0" lang="nl-NL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nl-NL"/>
              <a:t>Klik om een ondertitel toe te voegen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09-04-19</a:t>
            </a:fld>
            <a:endParaRPr kumimoji="0" lang="nl-NL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met transparan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09-04-19</a:t>
            </a:fld>
            <a:endParaRPr kumimoji="0" lang="nl-N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nl-NL"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0" lang="nl-NL"/>
              <a:t>Klik om een titel te maken.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 eaLnBrk="1" latinLnBrk="0" hangingPunct="1">
              <a:defRPr kumimoji="0" lang="nl-NL" sz="2000" b="1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nl-NL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 eaLnBrk="1" latinLnBrk="0" hangingPunct="1">
              <a:buNone/>
              <a:defRPr kumimoji="0" lang="nl-NL"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nl-NL" sz="2800"/>
            </a:lvl2pPr>
            <a:lvl3pPr marL="914400" indent="0" eaLnBrk="1" latinLnBrk="0" hangingPunct="1">
              <a:buNone/>
              <a:defRPr kumimoji="0" lang="nl-NL" sz="2400"/>
            </a:lvl3pPr>
            <a:lvl4pPr marL="1371600" indent="0" eaLnBrk="1" latinLnBrk="0" hangingPunct="1">
              <a:buNone/>
              <a:defRPr kumimoji="0" lang="nl-NL" sz="2000"/>
            </a:lvl4pPr>
            <a:lvl5pPr marL="1828800" indent="0" eaLnBrk="1" latinLnBrk="0" hangingPunct="1">
              <a:buNone/>
              <a:defRPr kumimoji="0" lang="nl-NL" sz="2000"/>
            </a:lvl5pPr>
            <a:lvl6pPr marL="2286000" indent="0" eaLnBrk="1" latinLnBrk="0" hangingPunct="1">
              <a:buNone/>
              <a:defRPr kumimoji="0" lang="nl-NL" sz="2000"/>
            </a:lvl6pPr>
            <a:lvl7pPr marL="2743200" indent="0" eaLnBrk="1" latinLnBrk="0" hangingPunct="1">
              <a:buNone/>
              <a:defRPr kumimoji="0" lang="nl-NL" sz="2000"/>
            </a:lvl7pPr>
            <a:lvl8pPr marL="3200400" indent="0" eaLnBrk="1" latinLnBrk="0" hangingPunct="1">
              <a:buNone/>
              <a:defRPr kumimoji="0" lang="nl-NL" sz="2000"/>
            </a:lvl8pPr>
            <a:lvl9pPr marL="3657600" indent="0" eaLnBrk="1" latinLnBrk="0" hangingPunct="1">
              <a:buNone/>
              <a:defRPr kumimoji="0" lang="nl-NL" sz="2000"/>
            </a:lvl9pPr>
          </a:lstStyle>
          <a:p>
            <a:pPr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nl-NL"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nl-NL" sz="1200"/>
            </a:lvl2pPr>
            <a:lvl3pPr marL="914400" indent="0" eaLnBrk="1" latinLnBrk="0" hangingPunct="1">
              <a:buNone/>
              <a:defRPr kumimoji="0" lang="nl-NL" sz="1000"/>
            </a:lvl3pPr>
            <a:lvl4pPr marL="1371600" indent="0" eaLnBrk="1" latinLnBrk="0" hangingPunct="1">
              <a:buNone/>
              <a:defRPr kumimoji="0" lang="nl-NL" sz="900"/>
            </a:lvl4pPr>
            <a:lvl5pPr marL="1828800" indent="0" eaLnBrk="1" latinLnBrk="0" hangingPunct="1">
              <a:buNone/>
              <a:defRPr kumimoji="0" lang="nl-NL" sz="900"/>
            </a:lvl5pPr>
            <a:lvl6pPr marL="2286000" indent="0" eaLnBrk="1" latinLnBrk="0" hangingPunct="1">
              <a:buNone/>
              <a:defRPr kumimoji="0" lang="nl-NL" sz="900"/>
            </a:lvl6pPr>
            <a:lvl7pPr marL="2743200" indent="0" eaLnBrk="1" latinLnBrk="0" hangingPunct="1">
              <a:buNone/>
              <a:defRPr kumimoji="0" lang="nl-NL" sz="900"/>
            </a:lvl7pPr>
            <a:lvl8pPr marL="3200400" indent="0" eaLnBrk="1" latinLnBrk="0" hangingPunct="1">
              <a:buNone/>
              <a:defRPr kumimoji="0" lang="nl-NL" sz="900"/>
            </a:lvl8pPr>
            <a:lvl9pPr marL="3657600" indent="0" eaLnBrk="1" latinLnBrk="0" hangingPunct="1">
              <a:buNone/>
              <a:defRPr kumimoji="0" lang="nl-NL" sz="900"/>
            </a:lvl9pPr>
          </a:lstStyle>
          <a:p>
            <a:pPr lvl="0" eaLnBrk="1" latinLnBrk="0" hangingPunct="1"/>
            <a:r>
              <a:rPr lang="nl-NL"/>
              <a:t>Klik om de tekststijl van het model te bewerken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09-04-19</a:t>
            </a:fld>
            <a:endParaRPr kumimoji="0" lang="nl-N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09-04-19</a:t>
            </a:fld>
            <a:endParaRPr kumimoji="0"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nl-NL" sz="280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nl-NL"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nl-NL"/>
              <a:t>Klik om een titel te maken.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 eaLnBrk="1" latinLnBrk="0" hangingPunct="1">
              <a:buNone/>
              <a:defRPr kumimoji="0" lang="nl-NL"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nl-NL"/>
              <a:t>Klik om tekst toe te voegen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gen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nl-NL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09-04-19</a:t>
            </a:fld>
            <a:endParaRPr kumimoji="0" lang="nl-N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gend met titel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09-04-19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‹nr.›</a:t>
            </a:fld>
            <a:endParaRPr kumimoji="0" lang="nl-NL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nl-NL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nl-NL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nl-NL"/>
              <a:t>Klik om een titel te maken.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's: staand, met bijschrif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nl-NL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nl-NL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nl-NL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nl-NL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09-04-19</a:t>
            </a:fld>
            <a:endParaRPr kumimoji="0" lang="nl-N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‹nr.›</a:t>
            </a:fld>
            <a:endParaRPr kumimoji="0"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nl-NL"/>
              <a:t>Titelstijl van model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nl-NL"/>
              <a:t>Klik om de tekststijl van het model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t>09-04-19</a:t>
            </a:fld>
            <a:endParaRPr kumimoji="0"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t>‹nr.›</a:t>
            </a:fld>
            <a:endParaRPr kumimoji="0" lang="nl-NL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nl-NL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nl-NL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nl-NL"/>
      </a:defPPr>
      <a:lvl1pPr marL="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microsoft.com/office/2007/relationships/hdphoto" Target="../media/hdphoto2.wdp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>
                <a:solidFill>
                  <a:srgbClr val="FC7500"/>
                </a:solidFill>
              </a:rPr>
              <a:t>Project </a:t>
            </a:r>
            <a:r>
              <a:rPr lang="nl-NL" dirty="0"/>
              <a:t>Werklamp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276600" y="4289085"/>
            <a:ext cx="2542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Door: 	Daan de Vries</a:t>
            </a:r>
          </a:p>
          <a:p>
            <a:r>
              <a:rPr lang="nl-NL" sz="2000" dirty="0">
                <a:solidFill>
                  <a:schemeClr val="bg1"/>
                </a:solidFill>
              </a:rPr>
              <a:t>Klas:	MTD1A4</a:t>
            </a:r>
          </a:p>
          <a:p>
            <a:r>
              <a:rPr lang="nl-NL" sz="2000" dirty="0">
                <a:solidFill>
                  <a:schemeClr val="bg1"/>
                </a:solidFill>
              </a:rPr>
              <a:t>Datum:	09-04-2019</a:t>
            </a:r>
          </a:p>
        </p:txBody>
      </p:sp>
      <p:pic>
        <p:nvPicPr>
          <p:cNvPr id="6" name="Afbeelding 5" descr="UNADJUSTEDNONRAW_thumb_6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228563"/>
            <a:ext cx="1972078" cy="26294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816" y="4854773"/>
            <a:ext cx="609600" cy="61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333" y="4863054"/>
            <a:ext cx="619125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816" y="1291424"/>
            <a:ext cx="619125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858" y="1291424"/>
            <a:ext cx="609600" cy="619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533400"/>
            <a:ext cx="43434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Assembly </a:t>
            </a:r>
            <a:r>
              <a:rPr lang="nl-NL" sz="2400" dirty="0" smtClean="0">
                <a:solidFill>
                  <a:srgbClr val="FF0000"/>
                </a:solidFill>
              </a:rPr>
              <a:t>Zaklamp</a:t>
            </a:r>
            <a:endParaRPr lang="nl-NL" sz="2400" b="1" dirty="0">
              <a:solidFill>
                <a:srgbClr val="FF000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30" y="1524000"/>
            <a:ext cx="5764739" cy="3738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8534400" cy="56673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nl-NL" sz="4000" dirty="0"/>
              <a:t>Kosten</a:t>
            </a:r>
            <a:r>
              <a:rPr lang="nl-NL" sz="4000" dirty="0">
                <a:solidFill>
                  <a:srgbClr val="FF0000"/>
                </a:solidFill>
              </a:rPr>
              <a:t>prijs</a:t>
            </a:r>
            <a:r>
              <a:rPr lang="nl-NL" sz="4000" dirty="0"/>
              <a:t> berekening</a:t>
            </a:r>
          </a:p>
        </p:txBody>
      </p:sp>
      <p:pic>
        <p:nvPicPr>
          <p:cNvPr id="4" name="Afbeelding 3" descr="Schermafbeelding 2019-04-09 om 01.4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53083"/>
            <a:ext cx="6553200" cy="56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3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2" b="14782"/>
          <a:stretch>
            <a:fillRect/>
          </a:stretch>
        </p:blipFill>
        <p:spPr/>
      </p:pic>
      <p:sp>
        <p:nvSpPr>
          <p:cNvPr id="3" name="Tijdelijke aanduiding voor tekst 2"/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nl-NL" sz="3200" dirty="0"/>
              <a:t>Tussentijdse </a:t>
            </a:r>
            <a:r>
              <a:rPr lang="nl-NL" sz="3200" dirty="0">
                <a:solidFill>
                  <a:srgbClr val="FF0000"/>
                </a:solidFill>
              </a:rPr>
              <a:t>pro</a:t>
            </a:r>
            <a:r>
              <a:rPr lang="nl-NL" sz="3200" dirty="0"/>
              <a:t>blemen (opgel</a:t>
            </a:r>
            <a:r>
              <a:rPr lang="nl-NL" sz="3200" dirty="0">
                <a:solidFill>
                  <a:srgbClr val="FF0000"/>
                </a:solidFill>
              </a:rPr>
              <a:t>ost</a:t>
            </a:r>
            <a:r>
              <a:rPr lang="nl-NL" sz="3200" dirty="0"/>
              <a:t>).</a:t>
            </a:r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1" b="14421"/>
          <a:stretch>
            <a:fillRect/>
          </a:stretch>
        </p:blipFill>
        <p:spPr/>
      </p:pic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Vergroten van schroefgaten en randen.</a:t>
            </a:r>
          </a:p>
        </p:txBody>
      </p: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8" b="14788"/>
          <a:stretch>
            <a:fillRect/>
          </a:stretch>
        </p:blipFill>
        <p:spPr/>
      </p:pic>
      <p:sp>
        <p:nvSpPr>
          <p:cNvPr id="10" name="Tekstvak 9"/>
          <p:cNvSpPr txBox="1"/>
          <p:nvPr/>
        </p:nvSpPr>
        <p:spPr>
          <a:xfrm flipH="1">
            <a:off x="6322169" y="5321508"/>
            <a:ext cx="2147274" cy="381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Gespoten IPV folie</a:t>
            </a:r>
          </a:p>
        </p:txBody>
      </p:sp>
      <p:sp>
        <p:nvSpPr>
          <p:cNvPr id="12" name="Tekstvak 11"/>
          <p:cNvSpPr txBox="1"/>
          <p:nvPr/>
        </p:nvSpPr>
        <p:spPr>
          <a:xfrm rot="1207780">
            <a:off x="4833034" y="2483233"/>
            <a:ext cx="125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Schakelaar problemen</a:t>
            </a:r>
          </a:p>
        </p:txBody>
      </p:sp>
    </p:spTree>
    <p:extLst>
      <p:ext uri="{BB962C8B-B14F-4D97-AF65-F5344CB8AC3E}">
        <p14:creationId xmlns:p14="http://schemas.microsoft.com/office/powerpoint/2010/main" val="78202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5400" y="419100"/>
            <a:ext cx="3535680" cy="86868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1">
            <a:norm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Ei</a:t>
            </a:r>
            <a:r>
              <a:rPr lang="nl-NL" sz="3600" b="1" dirty="0">
                <a:solidFill>
                  <a:srgbClr val="FF0000"/>
                </a:solidFill>
              </a:rPr>
              <a:t>ndco</a:t>
            </a:r>
            <a:r>
              <a:rPr lang="nl-NL" sz="3600" b="1" dirty="0">
                <a:solidFill>
                  <a:schemeClr val="bg1"/>
                </a:solidFill>
              </a:rPr>
              <a:t>ncept!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86050" cy="3581400"/>
          </a:xfrm>
          <a:prstGeom prst="rect">
            <a:avLst/>
          </a:prstGeom>
        </p:spPr>
      </p:pic>
      <p:sp>
        <p:nvSpPr>
          <p:cNvPr id="8" name="AutoShape 8" descr="blob:https://web.whatsapp.com/9125cb9b-fdaa-4626-9de2-3fd54a2eeaff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869" y="3581399"/>
            <a:ext cx="2767012" cy="368934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2881" y="1423987"/>
            <a:ext cx="2778919" cy="3705225"/>
          </a:xfrm>
          <a:prstGeom prst="rect">
            <a:avLst/>
          </a:prstGeom>
        </p:spPr>
      </p:pic>
      <p:pic>
        <p:nvPicPr>
          <p:cNvPr id="13" name="WhatsApp Video 2019-04-09 at 00.38.5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81800" y="2603502"/>
            <a:ext cx="2393156" cy="4254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sz="2400" dirty="0"/>
              <a:t>Zonder zaklamp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sz="2400" dirty="0"/>
              <a:t>Met zaklamp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0" y="4876800"/>
            <a:ext cx="8077200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Uiteindelijk </a:t>
            </a:r>
            <a:r>
              <a:rPr lang="nl-NL" sz="4000" dirty="0">
                <a:solidFill>
                  <a:srgbClr val="FF0000"/>
                </a:solidFill>
              </a:rPr>
              <a:t>doel</a:t>
            </a:r>
          </a:p>
        </p:txBody>
      </p:sp>
    </p:spTree>
    <p:extLst>
      <p:ext uri="{BB962C8B-B14F-4D97-AF65-F5344CB8AC3E}">
        <p14:creationId xmlns:p14="http://schemas.microsoft.com/office/powerpoint/2010/main" val="399566601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457200"/>
            <a:ext cx="8534400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rgbClr val="FF0000"/>
                </a:solidFill>
              </a:rPr>
              <a:t>Verbeter</a:t>
            </a:r>
            <a:r>
              <a:rPr lang="nl-NL" sz="4000" dirty="0" smtClean="0"/>
              <a:t>punten en leerpunten</a:t>
            </a:r>
            <a:endParaRPr lang="nl-NL" sz="4000" dirty="0"/>
          </a:p>
        </p:txBody>
      </p:sp>
      <p:sp>
        <p:nvSpPr>
          <p:cNvPr id="2" name="Tekstvak 1"/>
          <p:cNvSpPr txBox="1"/>
          <p:nvPr/>
        </p:nvSpPr>
        <p:spPr>
          <a:xfrm>
            <a:off x="990600" y="1600200"/>
            <a:ext cx="6705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nl-NL" dirty="0" smtClean="0"/>
              <a:t>Meer tijd </a:t>
            </a:r>
            <a:r>
              <a:rPr lang="nl-NL" dirty="0" smtClean="0">
                <a:sym typeface="Wingdings"/>
              </a:rPr>
              <a:t> schetsen.</a:t>
            </a:r>
          </a:p>
          <a:p>
            <a:pPr marL="285750" indent="-285750">
              <a:buFont typeface="Wingdings" charset="2"/>
              <a:buChar char="²"/>
            </a:pPr>
            <a:r>
              <a:rPr lang="nl-NL" dirty="0" smtClean="0">
                <a:sym typeface="Wingdings"/>
              </a:rPr>
              <a:t>Meer onderzoek schakelaars en onderdelen.</a:t>
            </a:r>
          </a:p>
          <a:p>
            <a:pPr marL="285750" indent="-285750">
              <a:buFont typeface="Wingdings" charset="2"/>
              <a:buChar char="²"/>
            </a:pPr>
            <a:r>
              <a:rPr lang="nl-NL" dirty="0" smtClean="0">
                <a:sym typeface="Wingdings"/>
              </a:rPr>
              <a:t>Betere focus.</a:t>
            </a:r>
          </a:p>
          <a:p>
            <a:pPr marL="285750" indent="-285750">
              <a:buFont typeface="Wingdings" charset="2"/>
              <a:buChar char="²"/>
            </a:pPr>
            <a:r>
              <a:rPr lang="nl-NL" dirty="0" smtClean="0">
                <a:sym typeface="Wingdings"/>
              </a:rPr>
              <a:t>Op sommige punten preciezer te werk gaan.</a:t>
            </a:r>
          </a:p>
          <a:p>
            <a:pPr marL="285750" indent="-285750">
              <a:buFont typeface="Wingdings" charset="2"/>
              <a:buChar char="²"/>
            </a:pPr>
            <a:r>
              <a:rPr lang="nl-NL" dirty="0" smtClean="0">
                <a:sym typeface="Wingdings"/>
              </a:rPr>
              <a:t>Beter onderzoek naar materialen en onderdelen.</a:t>
            </a:r>
          </a:p>
          <a:p>
            <a:pPr marL="285750" indent="-285750">
              <a:buFont typeface="Wingdings" charset="2"/>
              <a:buChar char="²"/>
            </a:pPr>
            <a:endParaRPr lang="nl-NL" dirty="0"/>
          </a:p>
        </p:txBody>
      </p:sp>
      <p:pic>
        <p:nvPicPr>
          <p:cNvPr id="3" name="Afbeelding 2" descr="UNADJUSTEDNONRAW_thumb_60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3505200"/>
            <a:ext cx="24003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Afbeelding 3" descr="UNADJUSTEDNONRAW_thumb_60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0"/>
            <a:ext cx="228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676400" y="1066800"/>
            <a:ext cx="5334000" cy="523220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Einde bedankt voor het luisteren!</a:t>
            </a:r>
            <a:endParaRPr lang="nl-NL" sz="2800" dirty="0"/>
          </a:p>
        </p:txBody>
      </p:sp>
      <p:pic>
        <p:nvPicPr>
          <p:cNvPr id="7" name="Afbeelding 6" descr="UNADJUSTEDNONRAW_thumb_6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95625" y="2466975"/>
            <a:ext cx="257175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kstvak 7"/>
          <p:cNvSpPr txBox="1"/>
          <p:nvPr/>
        </p:nvSpPr>
        <p:spPr>
          <a:xfrm>
            <a:off x="3657600" y="32004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rgbClr val="800000"/>
                </a:solidFill>
              </a:rPr>
              <a:t>OFF</a:t>
            </a:r>
            <a:endParaRPr lang="nl-NL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5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/>
              <a:t>Mijn </a:t>
            </a:r>
            <a:r>
              <a:rPr lang="nl-NL" dirty="0">
                <a:solidFill>
                  <a:srgbClr val="FF0000"/>
                </a:solidFill>
              </a:rPr>
              <a:t>project </a:t>
            </a:r>
            <a:r>
              <a:rPr lang="nl-NL" dirty="0"/>
              <a:t>Zaklamp</a:t>
            </a: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800" b="1">
                <a:solidFill>
                  <a:schemeClr val="tx1">
                    <a:lumMod val="50000"/>
                    <a:lumOff val="50000"/>
                  </a:schemeClr>
                </a:solidFill>
              </a:rPr>
              <a:t>Introductie van</a:t>
            </a:r>
          </a:p>
        </p:txBody>
      </p:sp>
      <p:pic>
        <p:nvPicPr>
          <p:cNvPr id="4" name="Afbeelding 3" descr="Schermafbeelding 2019-04-08 om 22.02.58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08" b="89559" l="2584" r="95866">
                        <a14:foregroundMark x1="4134" y1="7193" x2="94315" y2="6961"/>
                        <a14:foregroundMark x1="3876" y1="11369" x2="94832" y2="12065"/>
                        <a14:foregroundMark x1="33592" y1="17169" x2="37209" y2="19954"/>
                        <a14:foregroundMark x1="37209" y1="20418" x2="63307" y2="19490"/>
                        <a14:foregroundMark x1="67183" y1="16473" x2="62791" y2="19954"/>
                        <a14:backgroundMark x1="4134" y1="24130" x2="89922" y2="40371"/>
                        <a14:backgroundMark x1="64599" y1="16705" x2="63566" y2="19026"/>
                        <a14:backgroundMark x1="93282" y1="13689" x2="69767" y2="13921"/>
                        <a14:backgroundMark x1="19897" y1="12993" x2="31783" y2="13225"/>
                        <a14:backgroundMark x1="32817" y1="16009" x2="71059" y2="16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3478061" cy="3873500"/>
          </a:xfrm>
          <a:prstGeom prst="rect">
            <a:avLst/>
          </a:prstGeom>
        </p:spPr>
      </p:pic>
      <p:pic>
        <p:nvPicPr>
          <p:cNvPr id="5" name="Afbeelding 4" descr="d38e880f-7e6b-4972-8add-9159a88b3ffc.jpg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9707" l="1823" r="89974">
                        <a14:foregroundMark x1="49349" y1="54688" x2="49349" y2="54688"/>
                        <a14:foregroundMark x1="39323" y1="45996" x2="1953" y2="74414"/>
                        <a14:foregroundMark x1="67448" y1="11230" x2="67448" y2="11230"/>
                        <a14:foregroundMark x1="35938" y1="33789" x2="35938" y2="33789"/>
                        <a14:foregroundMark x1="35417" y1="36133" x2="35417" y2="36133"/>
                        <a14:foregroundMark x1="35156" y1="34766" x2="35156" y2="34766"/>
                        <a14:backgroundMark x1="25651" y1="96191" x2="52995" y2="83496"/>
                        <a14:backgroundMark x1="28255" y1="33008" x2="28255" y2="33008"/>
                        <a14:backgroundMark x1="60938" y1="12207" x2="60938" y2="12207"/>
                        <a14:backgroundMark x1="82031" y1="14648" x2="82031" y2="14648"/>
                        <a14:backgroundMark x1="57552" y1="11621" x2="57552" y2="11621"/>
                        <a14:backgroundMark x1="59115" y1="13086" x2="59115" y2="13086"/>
                        <a14:backgroundMark x1="63542" y1="11426" x2="63542" y2="11426"/>
                        <a14:backgroundMark x1="68490" y1="47559" x2="68490" y2="47559"/>
                        <a14:backgroundMark x1="55339" y1="12207" x2="55339" y2="12207"/>
                        <a14:backgroundMark x1="77995" y1="25098" x2="77995" y2="25098"/>
                        <a14:backgroundMark x1="77474" y1="29004" x2="77474" y2="29004"/>
                        <a14:backgroundMark x1="66927" y1="14453" x2="66927" y2="14453"/>
                        <a14:backgroundMark x1="68490" y1="15234" x2="68490" y2="15234"/>
                        <a14:backgroundMark x1="30078" y1="34375" x2="30078" y2="3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90600"/>
            <a:ext cx="2255062" cy="3006749"/>
          </a:xfrm>
          <a:prstGeom prst="rect">
            <a:avLst/>
          </a:prstGeom>
        </p:spPr>
      </p:pic>
      <p:pic>
        <p:nvPicPr>
          <p:cNvPr id="8" name="Afbeelding 7" descr="Unknown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399901"/>
            <a:ext cx="1487299" cy="1487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250" y="457200"/>
            <a:ext cx="7803490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Waar gaan we </a:t>
            </a:r>
            <a:r>
              <a:rPr lang="nl-NL" sz="4000" dirty="0">
                <a:solidFill>
                  <a:srgbClr val="FF0000"/>
                </a:solidFill>
              </a:rPr>
              <a:t>het </a:t>
            </a:r>
            <a:r>
              <a:rPr lang="nl-NL" sz="4000" dirty="0"/>
              <a:t>over hebben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364030" y="1493298"/>
            <a:ext cx="602737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nl-NL" dirty="0"/>
              <a:t>Hoe ging ik te werk?</a:t>
            </a:r>
          </a:p>
          <a:p>
            <a:pPr marL="285750" indent="-285750">
              <a:buFont typeface="Wingdings" charset="2"/>
              <a:buChar char="²"/>
            </a:pPr>
            <a:r>
              <a:rPr lang="nl-NL" dirty="0"/>
              <a:t>Schetsen en ideeën.</a:t>
            </a:r>
          </a:p>
          <a:p>
            <a:pPr marL="285750" indent="-285750">
              <a:buFont typeface="Wingdings" charset="2"/>
              <a:buChar char="²"/>
            </a:pPr>
            <a:r>
              <a:rPr lang="nl-NL" dirty="0"/>
              <a:t>Spuugmodel.</a:t>
            </a:r>
          </a:p>
          <a:p>
            <a:pPr marL="285750" indent="-285750">
              <a:buFont typeface="Wingdings" charset="2"/>
              <a:buChar char="²"/>
            </a:pPr>
            <a:r>
              <a:rPr lang="nl-NL" dirty="0"/>
              <a:t>Werktekeningen. (CAD 3D printen)</a:t>
            </a:r>
          </a:p>
          <a:p>
            <a:pPr marL="285750" indent="-285750">
              <a:buFont typeface="Wingdings" charset="2"/>
              <a:buChar char="²"/>
            </a:pPr>
            <a:r>
              <a:rPr lang="nl-NL" dirty="0"/>
              <a:t>Kostenprijsberekening.</a:t>
            </a:r>
          </a:p>
          <a:p>
            <a:pPr marL="285750" indent="-285750">
              <a:buFont typeface="Wingdings" charset="2"/>
              <a:buChar char="²"/>
            </a:pPr>
            <a:r>
              <a:rPr lang="nl-NL" dirty="0"/>
              <a:t>Tussentijdse problemen (opgelost).</a:t>
            </a:r>
          </a:p>
          <a:p>
            <a:pPr marL="285750" indent="-285750">
              <a:buFont typeface="Wingdings" charset="2"/>
              <a:buChar char="²"/>
            </a:pPr>
            <a:r>
              <a:rPr lang="nl-NL" dirty="0"/>
              <a:t>Eindconcept.</a:t>
            </a:r>
          </a:p>
          <a:p>
            <a:pPr marL="285750" indent="-285750">
              <a:buFont typeface="Wingdings" charset="2"/>
              <a:buChar char="²"/>
            </a:pPr>
            <a:r>
              <a:rPr lang="nl-NL" dirty="0"/>
              <a:t>Uiteindelijk doel.</a:t>
            </a:r>
          </a:p>
          <a:p>
            <a:pPr marL="285750" indent="-285750">
              <a:buFont typeface="Wingdings" charset="2"/>
              <a:buChar char="²"/>
            </a:pPr>
            <a:r>
              <a:rPr lang="nl-NL" dirty="0"/>
              <a:t>Verbeterpunten.</a:t>
            </a:r>
          </a:p>
          <a:p>
            <a:pPr marL="285750" indent="-285750">
              <a:buFont typeface="Wingdings" charset="2"/>
              <a:buChar char="²"/>
            </a:pPr>
            <a:r>
              <a:rPr lang="nl-NL" dirty="0"/>
              <a:t>Slot.</a:t>
            </a:r>
          </a:p>
          <a:p>
            <a:pPr marL="285750" indent="-285750">
              <a:buFont typeface="Arial"/>
              <a:buChar char="•"/>
            </a:pPr>
            <a:endParaRPr lang="nl-NL" dirty="0"/>
          </a:p>
          <a:p>
            <a:pPr marL="285750" indent="-285750">
              <a:buFont typeface="Arial"/>
              <a:buChar char="•"/>
            </a:pPr>
            <a:endParaRPr lang="nl-NL" dirty="0"/>
          </a:p>
          <a:p>
            <a:pPr marL="285750" indent="-285750">
              <a:buFont typeface="Arial"/>
              <a:buChar char="•"/>
            </a:pPr>
            <a:endParaRPr lang="nl-NL" dirty="0"/>
          </a:p>
          <a:p>
            <a:pPr marL="285750" indent="-285750">
              <a:buFont typeface="Arial"/>
              <a:buChar char="•"/>
            </a:pPr>
            <a:endParaRPr lang="nl-NL" dirty="0"/>
          </a:p>
          <a:p>
            <a:pPr marL="285750" indent="-285750">
              <a:buFont typeface="Arial"/>
              <a:buChar char="•"/>
            </a:pPr>
            <a:endParaRPr lang="nl-NL" dirty="0"/>
          </a:p>
          <a:p>
            <a:pPr marL="285750" indent="-285750">
              <a:buFont typeface="Arial"/>
              <a:buChar char="•"/>
            </a:pPr>
            <a:endParaRPr lang="nl-NL" dirty="0"/>
          </a:p>
        </p:txBody>
      </p:sp>
      <p:pic>
        <p:nvPicPr>
          <p:cNvPr id="9" name="Afbeelding 8" descr="3bee2845-b932-4e5b-9812-27c1704e2ba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371"/>
            <a:ext cx="1676400" cy="223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809436"/>
            <a:ext cx="4324350" cy="3048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304800"/>
            <a:ext cx="8153400" cy="685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noAutofit/>
          </a:bodyPr>
          <a:lstStyle/>
          <a:p>
            <a:r>
              <a:rPr lang="nl-NL" sz="4000" b="1" dirty="0">
                <a:solidFill>
                  <a:srgbClr val="FC7500"/>
                </a:solidFill>
              </a:rPr>
              <a:t>	</a:t>
            </a:r>
            <a:r>
              <a:rPr lang="nl-NL" sz="4000" b="1" dirty="0">
                <a:solidFill>
                  <a:srgbClr val="FF0000"/>
                </a:solidFill>
              </a:rPr>
              <a:t>Hoe</a:t>
            </a:r>
            <a:r>
              <a:rPr lang="nl-NL" sz="4000" b="1" dirty="0">
                <a:solidFill>
                  <a:srgbClr val="FC7500"/>
                </a:solidFill>
              </a:rPr>
              <a:t> </a:t>
            </a:r>
            <a:r>
              <a:rPr lang="nl-NL" sz="4000" dirty="0"/>
              <a:t>Ging ik te werk?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85800" y="1422737"/>
            <a:ext cx="5904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nl-NL" dirty="0"/>
              <a:t>Planning.</a:t>
            </a:r>
          </a:p>
          <a:p>
            <a:pPr marL="285750" indent="-285750">
              <a:buFont typeface="Wingdings" charset="2"/>
              <a:buChar char="²"/>
            </a:pPr>
            <a:r>
              <a:rPr lang="nl-NL" dirty="0"/>
              <a:t>Doelgroeponderzoek;</a:t>
            </a:r>
          </a:p>
          <a:p>
            <a:pPr lvl="1"/>
            <a:r>
              <a:rPr lang="nl-NL" dirty="0"/>
              <a:t>-Winkels </a:t>
            </a:r>
          </a:p>
          <a:p>
            <a:pPr lvl="1"/>
            <a:r>
              <a:rPr lang="nl-NL" dirty="0"/>
              <a:t>-Internet</a:t>
            </a:r>
          </a:p>
          <a:p>
            <a:pPr lvl="1"/>
            <a:r>
              <a:rPr lang="nl-NL" dirty="0"/>
              <a:t>-speciaalzaak </a:t>
            </a:r>
          </a:p>
          <a:p>
            <a:pPr lvl="1"/>
            <a:r>
              <a:rPr lang="nl-NL" dirty="0"/>
              <a:t>-enquêtes.</a:t>
            </a:r>
          </a:p>
          <a:p>
            <a:pPr marL="285750" indent="-285750">
              <a:buFont typeface="Wingdings" charset="2"/>
              <a:buChar char="²"/>
            </a:pPr>
            <a:r>
              <a:rPr lang="nl-NL" dirty="0"/>
              <a:t>Mind map.</a:t>
            </a:r>
          </a:p>
          <a:p>
            <a:pPr marL="285750" indent="-285750">
              <a:buFont typeface="Wingdings" charset="2"/>
              <a:buChar char="²"/>
            </a:pPr>
            <a:r>
              <a:rPr lang="nl-NL" dirty="0"/>
              <a:t>Eisen.</a:t>
            </a:r>
          </a:p>
          <a:p>
            <a:pPr marL="285750" indent="-285750">
              <a:buFont typeface="Wingdings" charset="2"/>
              <a:buChar char="²"/>
            </a:pPr>
            <a:r>
              <a:rPr lang="nl-NL" dirty="0"/>
              <a:t>Overleg met docenten en medestudenten.</a:t>
            </a:r>
          </a:p>
          <a:p>
            <a:pPr marL="285750" indent="-285750">
              <a:buFont typeface="Wingdings" charset="2"/>
              <a:buChar char="²"/>
            </a:pPr>
            <a:r>
              <a:rPr lang="nl-NL" dirty="0"/>
              <a:t>Schetsen </a:t>
            </a:r>
            <a:r>
              <a:rPr lang="nl-NL" dirty="0">
                <a:sym typeface="Wingdings"/>
              </a:rPr>
              <a:t> bouwtekeningen.</a:t>
            </a:r>
          </a:p>
        </p:txBody>
      </p:sp>
      <p:pic>
        <p:nvPicPr>
          <p:cNvPr id="4" name="Afbeelding 3" descr="UNADJUSTEDNONRAW_thumb_60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1878746"/>
            <a:ext cx="211455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26" y="4285058"/>
            <a:ext cx="1929706" cy="2572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0475" y="240475"/>
            <a:ext cx="8686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Box 9"/>
          <p:cNvSpPr txBox="1"/>
          <p:nvPr/>
        </p:nvSpPr>
        <p:spPr>
          <a:xfrm>
            <a:off x="228600" y="457200"/>
            <a:ext cx="6432176" cy="461665"/>
          </a:xfrm>
          <a:prstGeom prst="rect">
            <a:avLst/>
          </a:prstGeom>
          <a:solidFill>
            <a:schemeClr val="tx1">
              <a:lumMod val="50000"/>
              <a:lumOff val="50000"/>
              <a:alpha val="55000"/>
            </a:schemeClr>
          </a:solidFill>
        </p:spPr>
        <p:txBody>
          <a:bodyPr wrap="square" rtlCol="0">
            <a:no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	</a:t>
            </a:r>
            <a:r>
              <a:rPr lang="nl-NL" sz="2800" b="1" dirty="0">
                <a:solidFill>
                  <a:srgbClr val="FF0000"/>
                </a:solidFill>
              </a:rPr>
              <a:t>Focus</a:t>
            </a:r>
            <a:r>
              <a:rPr lang="nl-NL" sz="2800" b="1" dirty="0">
                <a:solidFill>
                  <a:schemeClr val="bg1"/>
                </a:solidFill>
              </a:rPr>
              <a:t> op mijn schetsen en Ideeën.</a:t>
            </a:r>
          </a:p>
        </p:txBody>
      </p:sp>
      <p:pic>
        <p:nvPicPr>
          <p:cNvPr id="3" name="Afbeelding 2" descr="6bdb783a-fc5f-4168-b1df-f85548d777e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4175205" cy="2952000"/>
          </a:xfrm>
          <a:prstGeom prst="rect">
            <a:avLst/>
          </a:prstGeom>
        </p:spPr>
      </p:pic>
      <p:pic>
        <p:nvPicPr>
          <p:cNvPr id="4" name="Afbeelding 3" descr="33c34fcf-683f-4a09-bb07-1063bc31eaf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14400"/>
            <a:ext cx="4287726" cy="2952000"/>
          </a:xfrm>
          <a:prstGeom prst="rect">
            <a:avLst/>
          </a:prstGeom>
        </p:spPr>
      </p:pic>
      <p:pic>
        <p:nvPicPr>
          <p:cNvPr id="5" name="Afbeelding 4" descr="71879596-3ca5-4dfa-b4de-78b55de6e15d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33800"/>
            <a:ext cx="4157935" cy="295196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962400"/>
            <a:ext cx="3492500" cy="232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304800"/>
            <a:ext cx="7696200" cy="838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normAutofit/>
          </a:bodyPr>
          <a:lstStyle/>
          <a:p>
            <a:pPr algn="ctr"/>
            <a:r>
              <a:rPr lang="nl-NL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Het </a:t>
            </a:r>
            <a:r>
              <a:rPr lang="nl-NL" sz="4000" dirty="0">
                <a:solidFill>
                  <a:srgbClr val="FF0000"/>
                </a:solidFill>
              </a:rPr>
              <a:t>SPUUGMODEL</a:t>
            </a:r>
          </a:p>
        </p:txBody>
      </p:sp>
      <p:pic>
        <p:nvPicPr>
          <p:cNvPr id="2" name="Afbeelding 1" descr="3d7a1ec8-cc33-4a62-b991-04446750c77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2430000" cy="3240000"/>
          </a:xfrm>
          <a:prstGeom prst="rect">
            <a:avLst/>
          </a:prstGeom>
        </p:spPr>
      </p:pic>
      <p:pic>
        <p:nvPicPr>
          <p:cNvPr id="3" name="Afbeelding 2" descr="3ce910c2-9664-47c5-bdc1-efddb07adb6f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429000"/>
            <a:ext cx="2430000" cy="3240000"/>
          </a:xfrm>
          <a:prstGeom prst="rect">
            <a:avLst/>
          </a:prstGeom>
        </p:spPr>
      </p:pic>
      <p:pic>
        <p:nvPicPr>
          <p:cNvPr id="4" name="Afbeelding 3" descr="3d7a1ec8-cc33-4a62-b991-04446750c77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3276600" cy="436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04800"/>
            <a:ext cx="8534400" cy="762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normAutofit/>
          </a:bodyPr>
          <a:lstStyle/>
          <a:p>
            <a:pPr algn="ctr"/>
            <a:r>
              <a:rPr lang="nl-NL" sz="4000" b="1" dirty="0">
                <a:solidFill>
                  <a:srgbClr val="FC7500"/>
                </a:solidFill>
              </a:rPr>
              <a:t>Werktekeningen </a:t>
            </a:r>
            <a:r>
              <a:rPr lang="nl-NL" sz="4000" b="1" dirty="0"/>
              <a:t>CAD en 3D printen.</a:t>
            </a:r>
            <a:endParaRPr lang="nl-NL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3" y="1752600"/>
            <a:ext cx="5542622" cy="388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066800"/>
            <a:ext cx="2952000" cy="327369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224183"/>
            <a:ext cx="2971800" cy="256317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33400" y="1122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Kop zaklamp.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533400" y="381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Handvat zak</a:t>
            </a:r>
            <a:r>
              <a:rPr lang="nl-NL" sz="2400" dirty="0">
                <a:solidFill>
                  <a:srgbClr val="FF0000"/>
                </a:solidFill>
              </a:rPr>
              <a:t>lamp</a:t>
            </a:r>
            <a:r>
              <a:rPr lang="nl-NL" sz="2400" dirty="0"/>
              <a:t>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42665"/>
            <a:ext cx="5256000" cy="371953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999" y="842665"/>
            <a:ext cx="3276000" cy="264116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999" y="3857408"/>
            <a:ext cx="3276000" cy="23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7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304800"/>
            <a:ext cx="5486400" cy="804862"/>
          </a:xfrm>
        </p:spPr>
        <p:txBody>
          <a:bodyPr>
            <a:normAutofit/>
          </a:bodyPr>
          <a:lstStyle/>
          <a:p>
            <a:r>
              <a:rPr lang="nl-NL" sz="2400" dirty="0"/>
              <a:t>Batterijkapje zaklamp.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7" y="914399"/>
            <a:ext cx="5040000" cy="35605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14400"/>
            <a:ext cx="2821691" cy="24860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67" y="3657601"/>
            <a:ext cx="282832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93148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f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 fotoalbum.potx</Template>
  <TotalTime>0</TotalTime>
  <Words>184</Words>
  <Application>Microsoft Macintosh PowerPoint</Application>
  <PresentationFormat>Diavoorstelling (4:3)</PresentationFormat>
  <Paragraphs>65</Paragraphs>
  <Slides>16</Slides>
  <Notes>8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Urban fotoalbum</vt:lpstr>
      <vt:lpstr>PowerPoint-presentatie</vt:lpstr>
      <vt:lpstr>Mijn project Zaklamp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Kostenprijs berekening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2019-04-08T23:59:06Z</dcterms:modified>
</cp:coreProperties>
</file>