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6" r:id="rId2"/>
    <p:sldId id="262" r:id="rId3"/>
    <p:sldId id="307" r:id="rId4"/>
    <p:sldId id="258" r:id="rId5"/>
    <p:sldId id="309" r:id="rId6"/>
    <p:sldId id="263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4" autoAdjust="0"/>
    <p:restoredTop sz="87368" autoAdjust="0"/>
  </p:normalViewPr>
  <p:slideViewPr>
    <p:cSldViewPr>
      <p:cViewPr varScale="1">
        <p:scale>
          <a:sx n="93" d="100"/>
          <a:sy n="93" d="100"/>
        </p:scale>
        <p:origin x="-1480" y="-112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744D7EC3-CD50-4DA5-B722-330229C0073D}" type="datetimeFigureOut">
              <a:rPr lang="nl-NL" smtClean="0"/>
              <a:t>02-10-18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A9712E5A-FBEB-4329-9E4A-5F20B492F5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273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85BE0011-04E0-4F3F-BFCE-633C944A425A}" type="datetimeFigureOut">
              <a:t>02-10-18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tekststijlen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DD7D2AD7-BD31-48B9-8C8A-7D4EAE7F6485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67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r>
              <a:rPr lang="nl-NL" dirty="0" smtClean="0"/>
              <a:t>Deze sjabloon kan worden gebruikt als een beginbestand voor een fotoalbum.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6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oms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nl-NL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de titel van het model te maken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foto's: ligge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nl-NL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nl-NL"/>
              <a:t>Klik om een bijschrift toe te voegen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nl-NL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nl-NL"/>
              <a:t>Klik om een bijschrift toe te voegen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nl-NL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02-10-18</a:t>
            </a:fld>
            <a:endParaRPr kumimoji="0" lang="nl-NL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foto's: momentop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een titel te maken.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nl-NL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een kort bijschrift toe te voegen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: dia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foto's: staa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nl-NL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02-10-18</a:t>
            </a:fld>
            <a:endParaRPr kumimoji="0" lang="nl-NL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foto's: ligge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nl-NL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gemen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nl-NL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nl-NL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hier om subtekst toe te voegen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's: staand met gekleurd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nl-NL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nl-NL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nl-NL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's: staa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nl-NL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nl-NL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nl-NL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’s: staand met titel met groo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nl-NL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nl-NL"/>
              <a:t>Klik hier om titelstijl toe te voegen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hier om een bijschrifttekst toe te voegen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nl-NL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02-10-18</a:t>
            </a:fld>
            <a:endParaRPr kumimoji="0" lang="nl-NL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's: gemen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sect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nl-NL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nl-NL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nl-N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nl-N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nl-NL" smtClean="0"/>
              <a:t>Klik om de tekststijl van het model te bewerken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's: 3 liggend, 2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foto's: 2 liggend, 3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raster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links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links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raster met gekleurde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links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links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nl-NL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nl-NL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02-10-18</a:t>
            </a:fld>
            <a:endParaRPr kumimoji="0" lang="nl-NL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kan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02-10-18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nl-NL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an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nl-NL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nl-NL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02-10-18</a:t>
            </a:fld>
            <a:endParaRPr kumimoji="0" lang="nl-NL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nl-NL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nl-NL" smtClean="0"/>
              <a:t>Titelstijl van model bewerken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op volledige pagin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nl-NL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met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sectie met 3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nl-NL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nl-NL"/>
              <a:t>Klik om een sectietitel toe te voegen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ondertitel toe te voegen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met transparan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nl-NL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nl-NL"/>
              <a:t>Klik om een titel te maken.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nl-NL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nl-NL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nl-NL" sz="2800"/>
            </a:lvl2pPr>
            <a:lvl3pPr marL="914400" indent="0" eaLnBrk="1" latinLnBrk="0" hangingPunct="1">
              <a:buNone/>
              <a:defRPr kumimoji="0" lang="nl-NL" sz="2400"/>
            </a:lvl3pPr>
            <a:lvl4pPr marL="1371600" indent="0" eaLnBrk="1" latinLnBrk="0" hangingPunct="1">
              <a:buNone/>
              <a:defRPr kumimoji="0" lang="nl-NL" sz="2000"/>
            </a:lvl4pPr>
            <a:lvl5pPr marL="1828800" indent="0" eaLnBrk="1" latinLnBrk="0" hangingPunct="1">
              <a:buNone/>
              <a:defRPr kumimoji="0" lang="nl-NL" sz="2000"/>
            </a:lvl5pPr>
            <a:lvl6pPr marL="2286000" indent="0" eaLnBrk="1" latinLnBrk="0" hangingPunct="1">
              <a:buNone/>
              <a:defRPr kumimoji="0" lang="nl-NL" sz="2000"/>
            </a:lvl6pPr>
            <a:lvl7pPr marL="2743200" indent="0" eaLnBrk="1" latinLnBrk="0" hangingPunct="1">
              <a:buNone/>
              <a:defRPr kumimoji="0" lang="nl-NL" sz="2000"/>
            </a:lvl7pPr>
            <a:lvl8pPr marL="3200400" indent="0" eaLnBrk="1" latinLnBrk="0" hangingPunct="1">
              <a:buNone/>
              <a:defRPr kumimoji="0" lang="nl-NL" sz="2000"/>
            </a:lvl8pPr>
            <a:lvl9pPr marL="3657600" indent="0" eaLnBrk="1" latinLnBrk="0" hangingPunct="1">
              <a:buNone/>
              <a:defRPr kumimoji="0" lang="nl-NL" sz="2000"/>
            </a:lvl9pPr>
          </a:lstStyle>
          <a:p>
            <a:pPr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nl-NL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nl-NL" sz="1200"/>
            </a:lvl2pPr>
            <a:lvl3pPr marL="914400" indent="0" eaLnBrk="1" latinLnBrk="0" hangingPunct="1">
              <a:buNone/>
              <a:defRPr kumimoji="0" lang="nl-NL" sz="1000"/>
            </a:lvl3pPr>
            <a:lvl4pPr marL="1371600" indent="0" eaLnBrk="1" latinLnBrk="0" hangingPunct="1">
              <a:buNone/>
              <a:defRPr kumimoji="0" lang="nl-NL" sz="900"/>
            </a:lvl4pPr>
            <a:lvl5pPr marL="1828800" indent="0" eaLnBrk="1" latinLnBrk="0" hangingPunct="1">
              <a:buNone/>
              <a:defRPr kumimoji="0" lang="nl-NL" sz="900"/>
            </a:lvl5pPr>
            <a:lvl6pPr marL="2286000" indent="0" eaLnBrk="1" latinLnBrk="0" hangingPunct="1">
              <a:buNone/>
              <a:defRPr kumimoji="0" lang="nl-NL" sz="900"/>
            </a:lvl6pPr>
            <a:lvl7pPr marL="2743200" indent="0" eaLnBrk="1" latinLnBrk="0" hangingPunct="1">
              <a:buNone/>
              <a:defRPr kumimoji="0" lang="nl-NL" sz="900"/>
            </a:lvl7pPr>
            <a:lvl8pPr marL="3200400" indent="0" eaLnBrk="1" latinLnBrk="0" hangingPunct="1">
              <a:buNone/>
              <a:defRPr kumimoji="0" lang="nl-NL" sz="900"/>
            </a:lvl8pPr>
            <a:lvl9pPr marL="3657600" indent="0" eaLnBrk="1" latinLnBrk="0" hangingPunct="1">
              <a:buNone/>
              <a:defRPr kumimoji="0" lang="nl-NL" sz="900"/>
            </a:lvl9pPr>
          </a:lstStyle>
          <a:p>
            <a:pPr lvl="0" eaLnBrk="1" latinLnBrk="0" hangingPunct="1"/>
            <a:r>
              <a:rPr lang="nl-NL" smtClean="0"/>
              <a:t>Klik om de tekststijl van het model te bewerken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nl-NL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gend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02-10-18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: staa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nl-NL" smtClean="0"/>
              <a:t>Titelstijl van model bewerken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nl-NL" smtClean="0"/>
              <a:t>Klik om de tekststijl van het model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t>02-10-18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nl-NL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nl-NL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nl-NL"/>
      </a:defPPr>
      <a:lvl1pPr marL="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</a:t>
            </a:r>
            <a:r>
              <a:rPr lang="nl-NL" dirty="0" smtClean="0"/>
              <a:t> Display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61" y="0"/>
            <a:ext cx="838200" cy="8382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779036" y="3823458"/>
            <a:ext cx="230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solidFill>
                  <a:schemeClr val="bg1"/>
                </a:solidFill>
              </a:rPr>
              <a:t>Auteur : 	</a:t>
            </a:r>
            <a:r>
              <a:rPr lang="nl-NL" sz="1600" b="1" dirty="0" smtClean="0">
                <a:solidFill>
                  <a:srgbClr val="FF0000"/>
                </a:solidFill>
              </a:rPr>
              <a:t>Daan de Vries</a:t>
            </a:r>
          </a:p>
          <a:p>
            <a:r>
              <a:rPr lang="nl-NL" sz="1600" b="1" dirty="0" smtClean="0">
                <a:solidFill>
                  <a:schemeClr val="bg1"/>
                </a:solidFill>
              </a:rPr>
              <a:t>Datum : 	</a:t>
            </a:r>
            <a:r>
              <a:rPr lang="nl-NL" sz="1600" b="1" dirty="0" smtClean="0">
                <a:solidFill>
                  <a:srgbClr val="FF0000"/>
                </a:solidFill>
              </a:rPr>
              <a:t>03-10-2018</a:t>
            </a:r>
          </a:p>
          <a:p>
            <a:r>
              <a:rPr lang="nl-NL" sz="1600" b="1" dirty="0" smtClean="0">
                <a:solidFill>
                  <a:schemeClr val="bg1"/>
                </a:solidFill>
              </a:rPr>
              <a:t>Groep  :  	</a:t>
            </a:r>
            <a:r>
              <a:rPr lang="nl-NL" sz="1600" b="1" dirty="0" smtClean="0">
                <a:solidFill>
                  <a:srgbClr val="FF0000"/>
                </a:solidFill>
              </a:rPr>
              <a:t>MTD1A4</a:t>
            </a:r>
            <a:endParaRPr lang="nl-NL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rgbClr val="FF0000"/>
                </a:solidFill>
              </a:rPr>
              <a:t>AUDI</a:t>
            </a:r>
            <a:r>
              <a:rPr lang="nl-N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PROJECT DISPLAY</a:t>
            </a: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Introductie van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61" y="0"/>
            <a:ext cx="838200" cy="83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10200" y="2362200"/>
            <a:ext cx="3124200" cy="17526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nl-NL" sz="2400" u="sng" dirty="0" smtClean="0">
                <a:solidFill>
                  <a:srgbClr val="000000"/>
                </a:solidFill>
              </a:rPr>
              <a:t>Innovatief</a:t>
            </a:r>
          </a:p>
          <a:p>
            <a:pPr marL="342900" indent="-342900">
              <a:buFont typeface="Arial"/>
              <a:buChar char="•"/>
            </a:pPr>
            <a:r>
              <a:rPr lang="nl-NL" sz="2400" u="sng" dirty="0" smtClean="0"/>
              <a:t>Zelf te programmeren</a:t>
            </a:r>
          </a:p>
          <a:p>
            <a:pPr marL="342900" indent="-342900">
              <a:buFont typeface="Arial"/>
              <a:buChar char="•"/>
            </a:pPr>
            <a:r>
              <a:rPr lang="nl-NL" sz="2400" u="sng" dirty="0" smtClean="0">
                <a:solidFill>
                  <a:srgbClr val="000000"/>
                </a:solidFill>
              </a:rPr>
              <a:t>Kan erg mooi zijn.</a:t>
            </a:r>
            <a:r>
              <a:rPr lang="nl-NL" sz="2400" dirty="0" smtClean="0">
                <a:solidFill>
                  <a:srgbClr val="000000"/>
                </a:solidFill>
              </a:rPr>
              <a:t>(technisch moet het kloppen)</a:t>
            </a:r>
          </a:p>
          <a:p>
            <a:pPr marL="342900" indent="-342900">
              <a:buFontTx/>
              <a:buChar char="-"/>
            </a:pPr>
            <a:endParaRPr lang="nl-NL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399" y="556650"/>
            <a:ext cx="1219201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  </a:t>
            </a:r>
            <a:r>
              <a:rPr lang="nl-NL" b="1" dirty="0" smtClean="0">
                <a:solidFill>
                  <a:schemeClr val="bg1"/>
                </a:solidFill>
              </a:rPr>
              <a:t>Hologram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09" y="6022341"/>
            <a:ext cx="838200" cy="8382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399"/>
            <a:ext cx="4495800" cy="55052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343400"/>
            <a:ext cx="3327400" cy="2076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267200" y="914400"/>
            <a:ext cx="4114800" cy="2590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nl-NL" sz="2400" dirty="0" smtClean="0"/>
              <a:t>Klantvriendelijk </a:t>
            </a:r>
            <a:r>
              <a:rPr lang="nl-NL" sz="2400" dirty="0" smtClean="0">
                <a:sym typeface="Wingdings"/>
              </a:rPr>
              <a:t></a:t>
            </a:r>
          </a:p>
          <a:p>
            <a:pPr marL="342900" indent="-342900">
              <a:buFont typeface="Arial"/>
              <a:buChar char="•"/>
            </a:pPr>
            <a:r>
              <a:rPr lang="nl-NL" sz="2400" dirty="0" smtClean="0">
                <a:sym typeface="Wingdings"/>
              </a:rPr>
              <a:t>Clean.</a:t>
            </a:r>
          </a:p>
          <a:p>
            <a:pPr marL="342900" indent="-342900">
              <a:buFont typeface="Arial"/>
              <a:buChar char="•"/>
            </a:pPr>
            <a:r>
              <a:rPr lang="nl-NL" sz="2400" dirty="0" smtClean="0">
                <a:sym typeface="Wingdings"/>
              </a:rPr>
              <a:t>Moeilijk maar leuk te maken.</a:t>
            </a:r>
          </a:p>
          <a:p>
            <a:pPr marL="342900" indent="-342900">
              <a:buFont typeface="Arial"/>
              <a:buChar char="•"/>
            </a:pPr>
            <a:r>
              <a:rPr lang="nl-NL" sz="2400" dirty="0" smtClean="0">
                <a:sym typeface="Wingdings"/>
              </a:rPr>
              <a:t>Mogelijkheden.</a:t>
            </a:r>
            <a:endParaRPr lang="nl-NL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95275" y="549932"/>
            <a:ext cx="2828925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  </a:t>
            </a:r>
            <a:r>
              <a:rPr lang="nl-NL" b="1" dirty="0" smtClean="0">
                <a:solidFill>
                  <a:srgbClr val="FFFFFF"/>
                </a:solidFill>
              </a:rPr>
              <a:t>Scherm en plexiglas idee.</a:t>
            </a:r>
            <a:endParaRPr lang="nl-NL" b="1" dirty="0">
              <a:solidFill>
                <a:srgbClr val="FFFFFF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14400"/>
            <a:ext cx="3871985" cy="55044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41" y="6019800"/>
            <a:ext cx="838200" cy="8382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689055"/>
            <a:ext cx="4038600" cy="1711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14400"/>
            <a:ext cx="5195857" cy="5504400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295275" y="549932"/>
            <a:ext cx="3819525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  </a:t>
            </a:r>
            <a:r>
              <a:rPr lang="nl-NL" b="1" dirty="0">
                <a:solidFill>
                  <a:schemeClr val="bg1"/>
                </a:solidFill>
              </a:rPr>
              <a:t>Staander met snelweg idee.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715000" y="9144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dirty="0" smtClean="0"/>
              <a:t>Racing look.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Makkelijk te maken.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Mooi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Maar niet handig voor info.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41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1371600"/>
            <a:ext cx="6781800" cy="228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nl-NL" sz="4300" b="1" dirty="0" smtClean="0">
                <a:solidFill>
                  <a:srgbClr val="FC7500"/>
                </a:solidFill>
              </a:rPr>
              <a:t>Conclusie?</a:t>
            </a:r>
          </a:p>
          <a:p>
            <a:pPr algn="ctr"/>
            <a:endParaRPr lang="nl-NL" sz="2400" b="1" dirty="0">
              <a:solidFill>
                <a:srgbClr val="FC7500"/>
              </a:solidFill>
            </a:endParaRPr>
          </a:p>
          <a:p>
            <a:pPr algn="ctr"/>
            <a:endParaRPr lang="nl-NL" sz="2400" b="1" dirty="0" smtClean="0">
              <a:solidFill>
                <a:srgbClr val="FC7500"/>
              </a:solidFill>
            </a:endParaRPr>
          </a:p>
          <a:p>
            <a:pPr algn="ctr"/>
            <a:r>
              <a:rPr lang="nl-NL" sz="2400" b="1" dirty="0" smtClean="0">
                <a:solidFill>
                  <a:srgbClr val="FC7500"/>
                </a:solidFill>
              </a:rPr>
              <a:t>Zijn er nog vragen?</a:t>
            </a:r>
            <a:endParaRPr lang="nl-N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41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f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Avondschemering.thmx</Template>
  <TotalTime>0</TotalTime>
  <Words>88</Words>
  <Application>Microsoft Macintosh PowerPoint</Application>
  <PresentationFormat>Diavoorstelling (4:3)</PresentationFormat>
  <Paragraphs>30</Paragraphs>
  <Slides>6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Urban fotoalbum</vt:lpstr>
      <vt:lpstr>PowerPoint-presentatie</vt:lpstr>
      <vt:lpstr>AUDI PROJECT DISPLAY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2018-10-02T19:46:17Z</dcterms:modified>
</cp:coreProperties>
</file>