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6" r:id="rId2"/>
    <p:sldId id="2540" r:id="rId3"/>
    <p:sldId id="2565" r:id="rId4"/>
    <p:sldId id="2567" r:id="rId5"/>
    <p:sldId id="2560" r:id="rId6"/>
    <p:sldId id="2571" r:id="rId7"/>
    <p:sldId id="2555" r:id="rId8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285" autoAdjust="0"/>
  </p:normalViewPr>
  <p:slideViewPr>
    <p:cSldViewPr snapToGrid="0" snapToObjects="1" showGuides="1">
      <p:cViewPr>
        <p:scale>
          <a:sx n="75" d="100"/>
          <a:sy n="75" d="100"/>
        </p:scale>
        <p:origin x="974" y="31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21-2-2021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21-2-2021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August_Horch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375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589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513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 naam is afkomstig van de achternaam van de oprichter,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August Horch"/>
              </a:rPr>
              <a:t>August </a:t>
            </a:r>
            <a:r>
              <a:rPr lang="nl-NL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August Horch"/>
              </a:rPr>
              <a:t>Horch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die in het Duits </a:t>
            </a:r>
            <a:r>
              <a:rPr lang="nl-N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luisteren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betekent en dat is weer in het Latijn vertaald als </a:t>
            </a:r>
            <a:r>
              <a:rPr lang="nl-NL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Audi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746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Meisje met banaan zorgde voor </a:t>
            </a:r>
            <a:r>
              <a:rPr lang="nl-NL" dirty="0" err="1"/>
              <a:t>seksualisatie</a:t>
            </a:r>
            <a:r>
              <a:rPr lang="nl-NL" dirty="0"/>
              <a:t> van kinderen ophef. Ze bedoelden hiermee dat zelfs de kleinste verkeersdeelnemers op een gezinsauto zoals </a:t>
            </a:r>
            <a:r>
              <a:rPr lang="nl-NL" dirty="0" err="1"/>
              <a:t>audi</a:t>
            </a:r>
            <a:r>
              <a:rPr lang="nl-NL" dirty="0"/>
              <a:t> kunnen vertrouwen.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33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Audi doet bijvoorbeeld de RS6 zo sterk bouwen dat deze makkelijk 1000pk aankunnen maar doen het begrenzen voor de veiligheid van de consument.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943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15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321166" y="4604150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verdel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13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829737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Klikken om te bewerken </a:t>
            </a:r>
            <a:br>
              <a:rPr lang="nl-NL" noProof="0" dirty="0"/>
            </a:br>
            <a:r>
              <a:rPr lang="nl-NL" noProof="0" dirty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microsoft.com/office/2007/relationships/hdphoto" Target="../media/hdphoto2.wdp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image" Target="../media/image15.sv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37721"/>
            <a:ext cx="9575801" cy="891250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rtl="0"/>
            <a:r>
              <a:rPr lang="nl-NL" dirty="0"/>
              <a:t>Brand design Merken strijd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6125744"/>
            <a:ext cx="10835640" cy="3385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nl-NL" dirty="0"/>
              <a:t>Daan de Vries 				MTD3A4			22-02-2021</a:t>
            </a:r>
          </a:p>
        </p:txBody>
      </p:sp>
      <p:pic>
        <p:nvPicPr>
          <p:cNvPr id="1028" name="Picture 4" descr="Afbeeldingsresultaat voor Branding">
            <a:extLst>
              <a:ext uri="{FF2B5EF4-FFF2-40B4-BE49-F238E27FC236}">
                <a16:creationId xmlns:a16="http://schemas.microsoft.com/office/drawing/2014/main" id="{A0CAE6EA-D13B-4EFB-9CCE-DC2E08F01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r="10597"/>
          <a:stretch/>
        </p:blipFill>
        <p:spPr bwMode="auto">
          <a:xfrm>
            <a:off x="0" y="0"/>
            <a:ext cx="12192000" cy="46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26" y="3788250"/>
            <a:ext cx="3557587" cy="1025525"/>
          </a:xfrm>
        </p:spPr>
        <p:txBody>
          <a:bodyPr rtlCol="0"/>
          <a:lstStyle/>
          <a:p>
            <a:pPr rtl="0"/>
            <a:r>
              <a:rPr lang="nl-NL" sz="4000" dirty="0"/>
              <a:t>Bespreekpunten</a:t>
            </a:r>
            <a:endParaRPr lang="nl-NL" sz="3600" dirty="0"/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2000" b="1" dirty="0"/>
              <a:t>De merken Audi VS Mercedes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2000" b="1" dirty="0"/>
              <a:t>Ontstaan/info merken</a:t>
            </a:r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2000" b="1" dirty="0"/>
              <a:t>Reclame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2000" b="1" dirty="0"/>
              <a:t>Persoonlijke voorkeur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7B21F6A-5FD9-417C-9575-4DBC3185F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2000" b="1" dirty="0"/>
              <a:t>Vragen</a:t>
            </a:r>
          </a:p>
        </p:txBody>
      </p:sp>
      <p:pic>
        <p:nvPicPr>
          <p:cNvPr id="2050" name="Picture 2" descr="Afbeeldingsresultaat voor design Schets mercedes">
            <a:extLst>
              <a:ext uri="{FF2B5EF4-FFF2-40B4-BE49-F238E27FC236}">
                <a16:creationId xmlns:a16="http://schemas.microsoft.com/office/drawing/2014/main" id="{9FCEE91B-EB06-4037-852F-CA46FF5F7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535"/>
            <a:ext cx="3747994" cy="19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design Schets mercedes portret">
            <a:extLst>
              <a:ext uri="{FF2B5EF4-FFF2-40B4-BE49-F238E27FC236}">
                <a16:creationId xmlns:a16="http://schemas.microsoft.com/office/drawing/2014/main" id="{7859C0AE-70B6-4D65-8AE6-6EF6BC74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462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Fascinatie voor auto´s en auto rijden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Zelfde prijsklasse maar verschillende groepen klanten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De ene heeft een breder assortiment dan de ander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52" y="1775520"/>
            <a:ext cx="6913947" cy="1325563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/>
              <a:t>De merken Audi VS Mercedes</a:t>
            </a:r>
          </a:p>
        </p:txBody>
      </p:sp>
      <p:pic>
        <p:nvPicPr>
          <p:cNvPr id="1026" name="Picture 2" descr="Afbeeldingsresultaat voor Audi Rs 6+ ABT">
            <a:extLst>
              <a:ext uri="{FF2B5EF4-FFF2-40B4-BE49-F238E27FC236}">
                <a16:creationId xmlns:a16="http://schemas.microsoft.com/office/drawing/2014/main" id="{4E580AFE-2281-40F1-8099-647C3EE3E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0" y="244817"/>
            <a:ext cx="4932554" cy="27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rabus 800">
            <a:extLst>
              <a:ext uri="{FF2B5EF4-FFF2-40B4-BE49-F238E27FC236}">
                <a16:creationId xmlns:a16="http://schemas.microsoft.com/office/drawing/2014/main" id="{3DFDF9F0-A3A2-420F-998E-C29C0592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0" y="3429000"/>
            <a:ext cx="4932554" cy="32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9770"/>
            <a:ext cx="4745620" cy="1769220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/>
              <a:t>Ontstaan/  info merken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07FC37E-9058-4ED1-8333-F003F720C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078" y="320796"/>
            <a:ext cx="6121722" cy="382749"/>
          </a:xfrm>
        </p:spPr>
        <p:txBody>
          <a:bodyPr rtlCol="0">
            <a:normAutofit/>
          </a:bodyPr>
          <a:lstStyle/>
          <a:p>
            <a:pPr rtl="0"/>
            <a:r>
              <a:rPr lang="nl-NL" sz="2000" dirty="0"/>
              <a:t>Mercedes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DB1292A-975D-418D-86AF-8C3CD2A2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740691"/>
            <a:ext cx="6121722" cy="250021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1926 ontstaan door fusie van Daimler </a:t>
            </a:r>
            <a:r>
              <a:rPr lang="nl-NL" sz="1600" dirty="0" err="1"/>
              <a:t>Moteren</a:t>
            </a:r>
            <a:r>
              <a:rPr lang="nl-NL" sz="1600" dirty="0"/>
              <a:t> </a:t>
            </a:r>
            <a:r>
              <a:rPr lang="nl-NL" sz="1600" dirty="0" err="1"/>
              <a:t>Gesselschaft</a:t>
            </a:r>
            <a:r>
              <a:rPr lang="nl-NL" sz="1600" dirty="0"/>
              <a:t> en Benz &amp; Cie.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Luxe wagens maar ook bedrijfswagens.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A45, C klasse, s klasse, Vito en sprinter zijn populaire auto’s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Veel gebruikt door taxi’s en andere bedrijfsrichtingen.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3 sterren staan voor ieder soort vervoer land, zee en in de lucht.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6"/>
          </p:nvPr>
        </p:nvSpPr>
        <p:spPr>
          <a:xfrm>
            <a:off x="190017" y="3933555"/>
            <a:ext cx="4405131" cy="2924445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29 Juni 1932, Zwickau, Duistland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Luxe personenwagens binnen Volkswagen groep.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A4, A3, Q5 en A6 zijn het populairst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Stoppen met; TT, R8 wegens weinig verkoop en schonere uitstoot.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Sterke motoren en uitrusting, geen poespas gewoon kwaliteit.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dirty="0"/>
              <a:t>Betekenis 4 ringen zijn; Audi, Hock, DKW en Wanderer samen vormde ze Auto Union.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B07F7425-5800-4878-91B6-D8E08B34873D}"/>
              </a:ext>
            </a:extLst>
          </p:cNvPr>
          <p:cNvSpPr txBox="1">
            <a:spLocks/>
          </p:cNvSpPr>
          <p:nvPr/>
        </p:nvSpPr>
        <p:spPr>
          <a:xfrm>
            <a:off x="190018" y="3933555"/>
            <a:ext cx="3085618" cy="266370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030EEC58-06E6-4939-8F59-8A0AFB858045}"/>
              </a:ext>
            </a:extLst>
          </p:cNvPr>
          <p:cNvSpPr txBox="1">
            <a:spLocks/>
          </p:cNvSpPr>
          <p:nvPr/>
        </p:nvSpPr>
        <p:spPr>
          <a:xfrm>
            <a:off x="190018" y="3489898"/>
            <a:ext cx="3259238" cy="382749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Audi</a:t>
            </a:r>
          </a:p>
        </p:txBody>
      </p:sp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70481818-D508-46FF-A066-D398A5F36A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885" b="885"/>
          <a:stretch>
            <a:fillRect/>
          </a:stretch>
        </p:blipFill>
        <p:spPr>
          <a:xfrm>
            <a:off x="4745620" y="3440565"/>
            <a:ext cx="7446380" cy="3429009"/>
          </a:xfrm>
          <a:prstGeom prst="rect">
            <a:avLst/>
          </a:prstGeom>
        </p:spPr>
      </p:pic>
      <p:pic>
        <p:nvPicPr>
          <p:cNvPr id="4098" name="Picture 2" descr="Afbeeldingsresultaat voor betekenis 4 ringen audi">
            <a:extLst>
              <a:ext uri="{FF2B5EF4-FFF2-40B4-BE49-F238E27FC236}">
                <a16:creationId xmlns:a16="http://schemas.microsoft.com/office/drawing/2014/main" id="{064DDFD5-E0A4-4D3E-8EA5-3C94D8D52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20" y="3429010"/>
            <a:ext cx="2851234" cy="13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179274"/>
            <a:ext cx="3686159" cy="515208"/>
          </a:xfrm>
        </p:spPr>
        <p:txBody>
          <a:bodyPr rtlCol="0">
            <a:normAutofit fontScale="90000"/>
          </a:bodyPr>
          <a:lstStyle/>
          <a:p>
            <a:pPr rtl="0"/>
            <a:r>
              <a:rPr lang="nl-NL" dirty="0"/>
              <a:t>Reclame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6A574E0-4F1C-4569-ABD3-9707A8CD1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3055" y="810194"/>
            <a:ext cx="3686025" cy="382749"/>
          </a:xfrm>
        </p:spPr>
        <p:txBody>
          <a:bodyPr rtlCol="0"/>
          <a:lstStyle/>
          <a:p>
            <a:pPr rtl="0"/>
            <a:r>
              <a:rPr lang="nl-NL" dirty="0"/>
              <a:t>Mercedes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0" y="1226625"/>
            <a:ext cx="3686159" cy="182909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nl-NL" dirty="0"/>
              <a:t>Sponsoring in Films.</a:t>
            </a:r>
          </a:p>
          <a:p>
            <a:pPr rtl="0"/>
            <a:r>
              <a:rPr lang="nl-NL" dirty="0"/>
              <a:t>Sponsoring aan voetballers en bekende mensen.</a:t>
            </a:r>
          </a:p>
          <a:p>
            <a:pPr rtl="0"/>
            <a:r>
              <a:rPr lang="nl-NL" dirty="0"/>
              <a:t>Veel reclame op tv net als Audi voor gezin en bedrijf.</a:t>
            </a:r>
          </a:p>
          <a:p>
            <a:pPr rtl="0"/>
            <a:r>
              <a:rPr lang="nl-NL" dirty="0"/>
              <a:t>Veel reclame over elektrisch rijden, “enjoy electric ”</a:t>
            </a:r>
          </a:p>
        </p:txBody>
      </p:sp>
      <p:pic>
        <p:nvPicPr>
          <p:cNvPr id="19" name="Tijdelijke aanduiding voor afbeelding 18" title="Decoratief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Tijdelijke aanduiding voor afbeelding 15" title="Decoratief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83E76B1B-D8C4-430B-9C00-7145AF35F47E}"/>
              </a:ext>
            </a:extLst>
          </p:cNvPr>
          <p:cNvSpPr txBox="1">
            <a:spLocks/>
          </p:cNvSpPr>
          <p:nvPr/>
        </p:nvSpPr>
        <p:spPr>
          <a:xfrm>
            <a:off x="4253055" y="3092078"/>
            <a:ext cx="3686025" cy="38274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Audi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D879127-D9E1-4AFF-ABFB-AF9C4705D5A1}"/>
              </a:ext>
            </a:extLst>
          </p:cNvPr>
          <p:cNvSpPr txBox="1"/>
          <p:nvPr/>
        </p:nvSpPr>
        <p:spPr>
          <a:xfrm>
            <a:off x="4252920" y="3587859"/>
            <a:ext cx="3686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Veel op tv met sfeer shots voor gevoel.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Voor zaken en gezin.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Influencer(s) marketing via Instagram.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Reclame voor elektrisch rijden.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Afbeeldingsresultaat voor reclame campagnes audi">
            <a:extLst>
              <a:ext uri="{FF2B5EF4-FFF2-40B4-BE49-F238E27FC236}">
                <a16:creationId xmlns:a16="http://schemas.microsoft.com/office/drawing/2014/main" id="{A312BBBD-4046-4183-AE76-6AFC5E307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27" y="5219202"/>
            <a:ext cx="2946146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nl-NL" dirty="0"/>
              <a:t>Ik ben met het merk opgegroeid.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nl-NL" dirty="0"/>
              <a:t>De kunst achter het bouwen van de auto.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nl-NL" dirty="0"/>
              <a:t>Het geluid van de auto vind ik mooier brullen 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nl-NL" dirty="0"/>
              <a:t>Audi heeft het altijd gewonnen van de concurrent in de sneeuw.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58" y="201009"/>
            <a:ext cx="5014311" cy="1755269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/>
              <a:t>Persoonlijke voorkeur</a:t>
            </a:r>
          </a:p>
        </p:txBody>
      </p:sp>
      <p:sp>
        <p:nvSpPr>
          <p:cNvPr id="66" name="Tijdelijke aanduiding voor tekst 65">
            <a:extLst>
              <a:ext uri="{FF2B5EF4-FFF2-40B4-BE49-F238E27FC236}">
                <a16:creationId xmlns:a16="http://schemas.microsoft.com/office/drawing/2014/main" id="{1AEF3ED8-A75C-4318-877C-139C98C00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058" y="2064093"/>
            <a:ext cx="4008437" cy="602887"/>
          </a:xfrm>
        </p:spPr>
        <p:txBody>
          <a:bodyPr rtlCol="0">
            <a:normAutofit/>
          </a:bodyPr>
          <a:lstStyle/>
          <a:p>
            <a:pPr rtl="0"/>
            <a:r>
              <a:rPr lang="nl-NL" sz="2800" dirty="0"/>
              <a:t>AUDI</a:t>
            </a:r>
          </a:p>
        </p:txBody>
      </p:sp>
      <p:pic>
        <p:nvPicPr>
          <p:cNvPr id="40" name="Tijdelijke aanduiding voor afbeelding 39" title="Decoratie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976" t="-18769" r="-20858" b="-17066"/>
          <a:stretch/>
        </p:blipFill>
        <p:spPr>
          <a:prstGeom prst="rect">
            <a:avLst/>
          </a:prstGeom>
        </p:spPr>
      </p:pic>
      <p:pic>
        <p:nvPicPr>
          <p:cNvPr id="41" name="Tijdelijke aanduiding voor afbeelding 40" title="Decoratief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860" t="-15649" r="-14314" b="-12525"/>
          <a:stretch/>
        </p:blipFill>
        <p:spPr>
          <a:prstGeom prst="rect">
            <a:avLst/>
          </a:prstGeom>
        </p:spPr>
      </p:pic>
      <p:pic>
        <p:nvPicPr>
          <p:cNvPr id="42" name="Tijdelijke aanduiding voor afbeelding 41" title="Decoratief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524" t="-8482" r="-20795" b="-8139"/>
          <a:stretch/>
        </p:blipFill>
        <p:spPr>
          <a:prstGeom prst="rect">
            <a:avLst/>
          </a:prstGeom>
        </p:spPr>
      </p:pic>
      <p:pic>
        <p:nvPicPr>
          <p:cNvPr id="3" name="Graphic 2" descr="Slee met effen opvulling">
            <a:extLst>
              <a:ext uri="{FF2B5EF4-FFF2-40B4-BE49-F238E27FC236}">
                <a16:creationId xmlns:a16="http://schemas.microsoft.com/office/drawing/2014/main" id="{C60F8088-20FE-40A3-A105-D418C812C1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35334" y="4855641"/>
            <a:ext cx="914400" cy="914400"/>
          </a:xfrm>
          <a:prstGeom prst="rect">
            <a:avLst/>
          </a:prstGeom>
        </p:spPr>
      </p:pic>
      <p:pic>
        <p:nvPicPr>
          <p:cNvPr id="5122" name="Picture 2" descr="Afbeeldingsresultaat voor Audi RS6 Sneeuw">
            <a:extLst>
              <a:ext uri="{FF2B5EF4-FFF2-40B4-BE49-F238E27FC236}">
                <a16:creationId xmlns:a16="http://schemas.microsoft.com/office/drawing/2014/main" id="{5C039508-48D5-44D2-B72C-0BED75063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/>
          <a:stretch/>
        </p:blipFill>
        <p:spPr bwMode="auto">
          <a:xfrm>
            <a:off x="-1" y="2774795"/>
            <a:ext cx="6056069" cy="40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Audi ringen wit png">
            <a:extLst>
              <a:ext uri="{FF2B5EF4-FFF2-40B4-BE49-F238E27FC236}">
                <a16:creationId xmlns:a16="http://schemas.microsoft.com/office/drawing/2014/main" id="{10ABF3D3-6A57-4D23-8727-3B1DFECA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57" y="2024183"/>
            <a:ext cx="950476" cy="53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7EAB6E-5FFF-4923-BC7F-D2C71AD2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66019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1185_TF44868783.potx" id="{E0489390-1EDB-4A7E-B72B-D64C99EA70F9}" vid="{C527C85F-CCF1-4B3C-ADF7-4BF5C3633F4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Klassieke opvallende verfijnde presentatie</Template>
  <TotalTime>387</TotalTime>
  <Words>377</Words>
  <Application>Microsoft Office PowerPoint</Application>
  <PresentationFormat>Breedbeeld</PresentationFormat>
  <Paragraphs>54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Corbel</vt:lpstr>
      <vt:lpstr>Helvetica Light</vt:lpstr>
      <vt:lpstr>Raleway</vt:lpstr>
      <vt:lpstr>Office-thema</vt:lpstr>
      <vt:lpstr>Brand design Merken strijd</vt:lpstr>
      <vt:lpstr>Bespreekpunten</vt:lpstr>
      <vt:lpstr>De merken Audi VS Mercedes</vt:lpstr>
      <vt:lpstr>Ontstaan/  info merken</vt:lpstr>
      <vt:lpstr>Reclame</vt:lpstr>
      <vt:lpstr>Persoonlijke voorkeur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design Merken strijd</dc:title>
  <dc:creator>Daan de Vries</dc:creator>
  <cp:lastModifiedBy>Daan de Vries</cp:lastModifiedBy>
  <cp:revision>15</cp:revision>
  <dcterms:created xsi:type="dcterms:W3CDTF">2021-02-20T21:03:40Z</dcterms:created>
  <dcterms:modified xsi:type="dcterms:W3CDTF">2021-02-21T20:56:24Z</dcterms:modified>
</cp:coreProperties>
</file>