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  <p:sldId id="269" r:id="rId12"/>
    <p:sldId id="265" r:id="rId13"/>
    <p:sldId id="270" r:id="rId14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1500" y="57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5BE1-5216-4905-BFA8-3A50E745A0F1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31A511EF-82E6-46F2-8D56-3B41766940E2}">
      <dgm:prSet/>
      <dgm:spPr/>
      <dgm:t>
        <a:bodyPr rtlCol="0"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nl-NL" b="0" i="0" u="none" strike="noStrike" cap="none" normalizeH="0" noProof="0" dirty="0">
              <a:ln/>
              <a:effectLst/>
              <a:latin typeface="+mn-lt"/>
            </a:rPr>
            <a:t>Welke verschillende displays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lang="nl-NL" b="0" i="0" u="none" strike="noStrike" cap="none" normalizeH="0" noProof="0" dirty="0">
              <a:ln/>
              <a:effectLst/>
              <a:latin typeface="+mn-lt"/>
            </a:rPr>
            <a:t>Waren er eigenlijk?</a:t>
          </a:r>
          <a:endParaRPr lang="nl-NL" noProof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title="Task 1- market entry strategies"/>
        </a:ext>
      </dgm:extLst>
    </dgm:pt>
    <dgm:pt modelId="{558EBD23-69F9-4C9C-951B-35AE04F45DF2}" type="parTrans" cxnId="{2FD75CCC-F144-4E90-A89B-6B8CF534C6A7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D9852E9F-9249-4BC7-9ED7-52FD5BC25B0D}" type="sibTrans" cxnId="{2FD75CCC-F144-4E90-A89B-6B8CF534C6A7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7857A2B9-82F1-47E0-A1E4-CF4F93602F77}">
      <dgm:prSet/>
      <dgm:spPr/>
      <dgm:t>
        <a:bodyPr rtlCol="0"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nl-NL" b="0" i="0" u="none" strike="noStrike" cap="none" normalizeH="0" noProof="0" dirty="0">
              <a:ln/>
              <a:effectLst/>
              <a:latin typeface="+mn-lt"/>
            </a:rPr>
            <a:t>Waarom hadden ze dit soort displays?</a:t>
          </a:r>
        </a:p>
      </dgm:t>
      <dgm:extLst>
        <a:ext uri="{E40237B7-FDA0-4F09-8148-C483321AD2D9}">
          <dgm14:cNvPr xmlns:dgm14="http://schemas.microsoft.com/office/drawing/2010/diagram" id="0" name="" title="Task 2- product and brand launch"/>
        </a:ext>
      </dgm:extLst>
    </dgm:pt>
    <dgm:pt modelId="{4CF2B930-4CBC-4FEC-8F76-E4271D22ACC1}" type="parTrans" cxnId="{48216F9C-11C3-49EB-906D-D6D952E132F7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FBF4032C-6BF0-45B2-963F-81F9DEBFE1BC}" type="sibTrans" cxnId="{48216F9C-11C3-49EB-906D-D6D952E132F7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72E6E978-ACDC-4EB6-A64E-0818A3CE1713}">
      <dgm:prSet/>
      <dgm:spPr/>
      <dgm:t>
        <a:bodyPr rtlCol="0"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nl-NL" b="0" i="0" u="none" strike="noStrike" cap="none" normalizeH="0" noProof="0" dirty="0">
              <a:ln/>
              <a:effectLst/>
              <a:latin typeface="+mn-lt"/>
            </a:rPr>
            <a:t>Wat had de Concurrentie?</a:t>
          </a:r>
        </a:p>
      </dgm:t>
      <dgm:extLst>
        <a:ext uri="{E40237B7-FDA0-4F09-8148-C483321AD2D9}">
          <dgm14:cNvPr xmlns:dgm14="http://schemas.microsoft.com/office/drawing/2010/diagram" id="0" name="" title="Task 3- competitive intelligence data"/>
        </a:ext>
      </dgm:extLst>
    </dgm:pt>
    <dgm:pt modelId="{6798258A-CE66-400B-BAA5-62EB85BD6B99}" type="parTrans" cxnId="{8F9C65CA-CD63-4E75-812F-0489056A9E13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DBF0854F-D6D6-4677-842A-EC4FFEC6BDED}" type="sibTrans" cxnId="{8F9C65CA-CD63-4E75-812F-0489056A9E13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3F365547-0919-4C94-A54E-69A7DF73309A}">
      <dgm:prSet/>
      <dgm:spPr/>
      <dgm:t>
        <a:bodyPr rtlCol="0"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nl-NL" b="0" i="0" u="none" strike="noStrike" cap="none" normalizeH="0" noProof="0" dirty="0">
              <a:ln/>
              <a:effectLst/>
              <a:latin typeface="+mn-lt"/>
            </a:rPr>
            <a:t>Was tot een idee komen moeilijk.</a:t>
          </a:r>
        </a:p>
      </dgm:t>
      <dgm:extLst>
        <a:ext uri="{E40237B7-FDA0-4F09-8148-C483321AD2D9}">
          <dgm14:cNvPr xmlns:dgm14="http://schemas.microsoft.com/office/drawing/2010/diagram" id="0" name="" title="Task 4- market analysis, review and monitoring"/>
        </a:ext>
      </dgm:extLst>
    </dgm:pt>
    <dgm:pt modelId="{36F3B829-1134-43FE-9040-CCCFCF9016EB}" type="parTrans" cxnId="{0FBA7D36-4A19-459D-8DE1-94836224200A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A8D71198-7393-4BB2-A6DF-A980A7496AE3}" type="sibTrans" cxnId="{0FBA7D36-4A19-459D-8DE1-94836224200A}">
      <dgm:prSet/>
      <dgm:spPr/>
      <dgm:t>
        <a:bodyPr rtlCol="0"/>
        <a:lstStyle/>
        <a:p>
          <a:pPr rtl="0"/>
          <a:endParaRPr lang="nl-NL" noProof="0" dirty="0">
            <a:latin typeface="+mn-lt"/>
          </a:endParaRPr>
        </a:p>
      </dgm:t>
    </dgm:pt>
    <dgm:pt modelId="{2EC7B525-8CD9-45FA-8836-339D46FDD2A6}" type="pres">
      <dgm:prSet presAssocID="{94425BE1-5216-4905-BFA8-3A50E745A0F1}" presName="compositeShape" presStyleCnt="0">
        <dgm:presLayoutVars>
          <dgm:chMax val="7"/>
          <dgm:dir/>
          <dgm:resizeHandles val="exact"/>
        </dgm:presLayoutVars>
      </dgm:prSet>
      <dgm:spPr/>
    </dgm:pt>
    <dgm:pt modelId="{22FB44DA-C928-4387-B026-8530B8BDD5D7}" type="pres">
      <dgm:prSet presAssocID="{31A511EF-82E6-46F2-8D56-3B41766940E2}" presName="circ1" presStyleLbl="vennNode1" presStyleIdx="0" presStyleCnt="4"/>
      <dgm:spPr/>
    </dgm:pt>
    <dgm:pt modelId="{7AB5939A-09FD-457D-8364-2463FA124054}" type="pres">
      <dgm:prSet presAssocID="{31A511EF-82E6-46F2-8D56-3B41766940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C9E895-11CE-41C6-ACB6-0B7DF2E7BF75}" type="pres">
      <dgm:prSet presAssocID="{7857A2B9-82F1-47E0-A1E4-CF4F93602F77}" presName="circ2" presStyleLbl="vennNode1" presStyleIdx="1" presStyleCnt="4"/>
      <dgm:spPr/>
    </dgm:pt>
    <dgm:pt modelId="{1C55AD7E-CE27-4395-8F69-0864A66B894A}" type="pres">
      <dgm:prSet presAssocID="{7857A2B9-82F1-47E0-A1E4-CF4F93602F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21A6BE-D36A-4A69-937B-6913B5BC53D3}" type="pres">
      <dgm:prSet presAssocID="{72E6E978-ACDC-4EB6-A64E-0818A3CE1713}" presName="circ3" presStyleLbl="vennNode1" presStyleIdx="2" presStyleCnt="4"/>
      <dgm:spPr/>
    </dgm:pt>
    <dgm:pt modelId="{FFE0333B-729E-42FE-A7C0-800B2F2696E1}" type="pres">
      <dgm:prSet presAssocID="{72E6E978-ACDC-4EB6-A64E-0818A3CE17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99A668-C280-49D5-BCD8-5B0BBA1B23FB}" type="pres">
      <dgm:prSet presAssocID="{3F365547-0919-4C94-A54E-69A7DF73309A}" presName="circ4" presStyleLbl="vennNode1" presStyleIdx="3" presStyleCnt="4"/>
      <dgm:spPr/>
    </dgm:pt>
    <dgm:pt modelId="{53047548-4711-4986-80C0-2FC135E160F7}" type="pres">
      <dgm:prSet presAssocID="{3F365547-0919-4C94-A54E-69A7DF73309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216F9C-11C3-49EB-906D-D6D952E132F7}" srcId="{94425BE1-5216-4905-BFA8-3A50E745A0F1}" destId="{7857A2B9-82F1-47E0-A1E4-CF4F93602F77}" srcOrd="1" destOrd="0" parTransId="{4CF2B930-4CBC-4FEC-8F76-E4271D22ACC1}" sibTransId="{FBF4032C-6BF0-45B2-963F-81F9DEBFE1BC}"/>
    <dgm:cxn modelId="{6AC4E105-A902-4A5A-8B9E-D7A078A7D07D}" type="presOf" srcId="{94425BE1-5216-4905-BFA8-3A50E745A0F1}" destId="{2EC7B525-8CD9-45FA-8836-339D46FDD2A6}" srcOrd="0" destOrd="0" presId="urn:microsoft.com/office/officeart/2005/8/layout/venn1"/>
    <dgm:cxn modelId="{C5F5C0DB-4986-45C7-A2F8-52FE2FE834DC}" type="presOf" srcId="{3F365547-0919-4C94-A54E-69A7DF73309A}" destId="{53047548-4711-4986-80C0-2FC135E160F7}" srcOrd="1" destOrd="0" presId="urn:microsoft.com/office/officeart/2005/8/layout/venn1"/>
    <dgm:cxn modelId="{2F090972-8063-4E53-A916-FC2B26CF354B}" type="presOf" srcId="{72E6E978-ACDC-4EB6-A64E-0818A3CE1713}" destId="{5E21A6BE-D36A-4A69-937B-6913B5BC53D3}" srcOrd="0" destOrd="0" presId="urn:microsoft.com/office/officeart/2005/8/layout/venn1"/>
    <dgm:cxn modelId="{469C8F9E-7D17-4437-84D3-65A893372C79}" type="presOf" srcId="{3F365547-0919-4C94-A54E-69A7DF73309A}" destId="{2099A668-C280-49D5-BCD8-5B0BBA1B23FB}" srcOrd="0" destOrd="0" presId="urn:microsoft.com/office/officeart/2005/8/layout/venn1"/>
    <dgm:cxn modelId="{996BEA56-B169-44D1-83A1-00DBF63A6C81}" type="presOf" srcId="{31A511EF-82E6-46F2-8D56-3B41766940E2}" destId="{22FB44DA-C928-4387-B026-8530B8BDD5D7}" srcOrd="0" destOrd="0" presId="urn:microsoft.com/office/officeart/2005/8/layout/venn1"/>
    <dgm:cxn modelId="{2FD75CCC-F144-4E90-A89B-6B8CF534C6A7}" srcId="{94425BE1-5216-4905-BFA8-3A50E745A0F1}" destId="{31A511EF-82E6-46F2-8D56-3B41766940E2}" srcOrd="0" destOrd="0" parTransId="{558EBD23-69F9-4C9C-951B-35AE04F45DF2}" sibTransId="{D9852E9F-9249-4BC7-9ED7-52FD5BC25B0D}"/>
    <dgm:cxn modelId="{11CDAA4E-BC2C-46A4-B99E-DF2F25706AD7}" type="presOf" srcId="{31A511EF-82E6-46F2-8D56-3B41766940E2}" destId="{7AB5939A-09FD-457D-8364-2463FA124054}" srcOrd="1" destOrd="0" presId="urn:microsoft.com/office/officeart/2005/8/layout/venn1"/>
    <dgm:cxn modelId="{6104AFCA-9C4D-4B5B-9B50-478C10678395}" type="presOf" srcId="{7857A2B9-82F1-47E0-A1E4-CF4F93602F77}" destId="{1C55AD7E-CE27-4395-8F69-0864A66B894A}" srcOrd="1" destOrd="0" presId="urn:microsoft.com/office/officeart/2005/8/layout/venn1"/>
    <dgm:cxn modelId="{8F9C65CA-CD63-4E75-812F-0489056A9E13}" srcId="{94425BE1-5216-4905-BFA8-3A50E745A0F1}" destId="{72E6E978-ACDC-4EB6-A64E-0818A3CE1713}" srcOrd="2" destOrd="0" parTransId="{6798258A-CE66-400B-BAA5-62EB85BD6B99}" sibTransId="{DBF0854F-D6D6-4677-842A-EC4FFEC6BDED}"/>
    <dgm:cxn modelId="{2A61243C-66D6-4F91-8D3C-FC2B404FF5F7}" type="presOf" srcId="{7857A2B9-82F1-47E0-A1E4-CF4F93602F77}" destId="{27C9E895-11CE-41C6-ACB6-0B7DF2E7BF75}" srcOrd="0" destOrd="0" presId="urn:microsoft.com/office/officeart/2005/8/layout/venn1"/>
    <dgm:cxn modelId="{F30C69FE-682A-4ED9-AAE3-0F06475C3E24}" type="presOf" srcId="{72E6E978-ACDC-4EB6-A64E-0818A3CE1713}" destId="{FFE0333B-729E-42FE-A7C0-800B2F2696E1}" srcOrd="1" destOrd="0" presId="urn:microsoft.com/office/officeart/2005/8/layout/venn1"/>
    <dgm:cxn modelId="{0FBA7D36-4A19-459D-8DE1-94836224200A}" srcId="{94425BE1-5216-4905-BFA8-3A50E745A0F1}" destId="{3F365547-0919-4C94-A54E-69A7DF73309A}" srcOrd="3" destOrd="0" parTransId="{36F3B829-1134-43FE-9040-CCCFCF9016EB}" sibTransId="{A8D71198-7393-4BB2-A6DF-A980A7496AE3}"/>
    <dgm:cxn modelId="{3B82F586-BEB1-40FA-ADF5-FB1B8CD14BCF}" type="presParOf" srcId="{2EC7B525-8CD9-45FA-8836-339D46FDD2A6}" destId="{22FB44DA-C928-4387-B026-8530B8BDD5D7}" srcOrd="0" destOrd="0" presId="urn:microsoft.com/office/officeart/2005/8/layout/venn1"/>
    <dgm:cxn modelId="{3BB9546F-3BC3-4E65-9087-7F0362B52010}" type="presParOf" srcId="{2EC7B525-8CD9-45FA-8836-339D46FDD2A6}" destId="{7AB5939A-09FD-457D-8364-2463FA124054}" srcOrd="1" destOrd="0" presId="urn:microsoft.com/office/officeart/2005/8/layout/venn1"/>
    <dgm:cxn modelId="{811E9D82-AEEE-4D14-B592-B48B69A86D15}" type="presParOf" srcId="{2EC7B525-8CD9-45FA-8836-339D46FDD2A6}" destId="{27C9E895-11CE-41C6-ACB6-0B7DF2E7BF75}" srcOrd="2" destOrd="0" presId="urn:microsoft.com/office/officeart/2005/8/layout/venn1"/>
    <dgm:cxn modelId="{1DF7B629-1731-4669-8635-549801DEF8D2}" type="presParOf" srcId="{2EC7B525-8CD9-45FA-8836-339D46FDD2A6}" destId="{1C55AD7E-CE27-4395-8F69-0864A66B894A}" srcOrd="3" destOrd="0" presId="urn:microsoft.com/office/officeart/2005/8/layout/venn1"/>
    <dgm:cxn modelId="{DB1B82FF-8059-4C0D-80E5-A20CACD5402D}" type="presParOf" srcId="{2EC7B525-8CD9-45FA-8836-339D46FDD2A6}" destId="{5E21A6BE-D36A-4A69-937B-6913B5BC53D3}" srcOrd="4" destOrd="0" presId="urn:microsoft.com/office/officeart/2005/8/layout/venn1"/>
    <dgm:cxn modelId="{5FC35545-8434-4FD3-9230-99247D61FE0D}" type="presParOf" srcId="{2EC7B525-8CD9-45FA-8836-339D46FDD2A6}" destId="{FFE0333B-729E-42FE-A7C0-800B2F2696E1}" srcOrd="5" destOrd="0" presId="urn:microsoft.com/office/officeart/2005/8/layout/venn1"/>
    <dgm:cxn modelId="{A125D005-F47D-46D5-8DFF-02D229FD40F4}" type="presParOf" srcId="{2EC7B525-8CD9-45FA-8836-339D46FDD2A6}" destId="{2099A668-C280-49D5-BCD8-5B0BBA1B23FB}" srcOrd="6" destOrd="0" presId="urn:microsoft.com/office/officeart/2005/8/layout/venn1"/>
    <dgm:cxn modelId="{B4E53818-A673-4BF7-B29B-86DE62A5433E}" type="presParOf" srcId="{2EC7B525-8CD9-45FA-8836-339D46FDD2A6}" destId="{53047548-4711-4986-80C0-2FC135E160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B44DA-C928-4387-B026-8530B8BDD5D7}">
      <dsp:nvSpPr>
        <dsp:cNvPr id="0" name=""/>
        <dsp:cNvSpPr/>
      </dsp:nvSpPr>
      <dsp:spPr>
        <a:xfrm>
          <a:off x="1424939" y="41909"/>
          <a:ext cx="2179320" cy="2179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nl-NL" sz="1400" b="0" i="0" u="none" strike="noStrike" kern="1200" cap="none" normalizeH="0" noProof="0" dirty="0">
              <a:ln/>
              <a:effectLst/>
              <a:latin typeface="+mn-lt"/>
            </a:rPr>
            <a:t>Welke verschillende displays</a:t>
          </a:r>
        </a:p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nl-NL" sz="1400" b="0" i="0" u="none" strike="noStrike" kern="1200" cap="none" normalizeH="0" noProof="0" dirty="0">
              <a:ln/>
              <a:effectLst/>
              <a:latin typeface="+mn-lt"/>
            </a:rPr>
            <a:t>Waren er eigenlijk?</a:t>
          </a:r>
          <a:endParaRPr lang="nl-NL" sz="1400" kern="1200" noProof="0" dirty="0">
            <a:latin typeface="+mn-lt"/>
          </a:endParaRPr>
        </a:p>
      </dsp:txBody>
      <dsp:txXfrm>
        <a:off x="1676399" y="335279"/>
        <a:ext cx="1676400" cy="691515"/>
      </dsp:txXfrm>
    </dsp:sp>
    <dsp:sp modelId="{27C9E895-11CE-41C6-ACB6-0B7DF2E7BF75}">
      <dsp:nvSpPr>
        <dsp:cNvPr id="0" name=""/>
        <dsp:cNvSpPr/>
      </dsp:nvSpPr>
      <dsp:spPr>
        <a:xfrm>
          <a:off x="2388870" y="1005839"/>
          <a:ext cx="2179320" cy="2179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nl-NL" sz="1400" b="0" i="0" u="none" strike="noStrike" kern="1200" cap="none" normalizeH="0" noProof="0" dirty="0">
              <a:ln/>
              <a:effectLst/>
              <a:latin typeface="+mn-lt"/>
            </a:rPr>
            <a:t>Waarom hadden ze dit soort displays?</a:t>
          </a:r>
        </a:p>
      </dsp:txBody>
      <dsp:txXfrm>
        <a:off x="3562350" y="1257299"/>
        <a:ext cx="838200" cy="1676400"/>
      </dsp:txXfrm>
    </dsp:sp>
    <dsp:sp modelId="{5E21A6BE-D36A-4A69-937B-6913B5BC53D3}">
      <dsp:nvSpPr>
        <dsp:cNvPr id="0" name=""/>
        <dsp:cNvSpPr/>
      </dsp:nvSpPr>
      <dsp:spPr>
        <a:xfrm>
          <a:off x="1424939" y="1969770"/>
          <a:ext cx="2179320" cy="2179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nl-NL" sz="1400" b="0" i="0" u="none" strike="noStrike" kern="1200" cap="none" normalizeH="0" noProof="0" dirty="0">
              <a:ln/>
              <a:effectLst/>
              <a:latin typeface="+mn-lt"/>
            </a:rPr>
            <a:t>Wat had de Concurrentie?</a:t>
          </a:r>
        </a:p>
      </dsp:txBody>
      <dsp:txXfrm>
        <a:off x="1676399" y="3164204"/>
        <a:ext cx="1676400" cy="691515"/>
      </dsp:txXfrm>
    </dsp:sp>
    <dsp:sp modelId="{2099A668-C280-49D5-BCD8-5B0BBA1B23FB}">
      <dsp:nvSpPr>
        <dsp:cNvPr id="0" name=""/>
        <dsp:cNvSpPr/>
      </dsp:nvSpPr>
      <dsp:spPr>
        <a:xfrm>
          <a:off x="461009" y="1005839"/>
          <a:ext cx="2179320" cy="2179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nl-NL" sz="1400" b="0" i="0" u="none" strike="noStrike" kern="1200" cap="none" normalizeH="0" noProof="0" dirty="0">
              <a:ln/>
              <a:effectLst/>
              <a:latin typeface="+mn-lt"/>
            </a:rPr>
            <a:t>Was tot een idee komen moeilijk.</a:t>
          </a:r>
        </a:p>
      </dsp:txBody>
      <dsp:txXfrm>
        <a:off x="628649" y="1257299"/>
        <a:ext cx="838200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E238E-B9AA-45B3-B200-2A4DD06FF661}" type="datetime1">
              <a:rPr lang="nl-NL" smtClean="0"/>
              <a:t>7-11-2018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87A8-2513-479A-9F01-B9D81311E0C9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36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9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15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43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27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21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hthoek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F951A6-1D06-4D13-9B1E-D077D47F70C0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90A96E-1D96-45C4-A6F5-8B0BA31CC1A7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4FE5AD-306B-482C-9D77-D183264DF6A1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0E6A59-AB3C-47A1-891B-E92200E08C45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AFBFE7-D6DF-4F92-87FC-BD858C62D3F0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3DC7CE-C6B6-4E8D-A59A-9F23D112E903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303E47-4A95-4550-9F12-559EDC999436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AB537B-CE98-48CB-A314-6011C45FC7F1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BF508E-A681-4D4D-81E0-99FA3E1F2380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69F74F-5AB5-425C-92D3-6B9D9DA1CB37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dirty="0"/>
              <a:t>Klik op pictogram om afbeelding toe </a:t>
            </a:r>
            <a:br>
              <a:rPr lang="nl-NL" dirty="0"/>
            </a:br>
            <a:r>
              <a:rPr lang="nl-NL" dirty="0"/>
              <a:t>te 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B9670-CA0F-4BAE-9646-FD24346499F6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A1DC49B-26B1-41D3-BFFA-9D974435E1DF}" type="datetime1">
              <a:rPr lang="nl-NL" smtClean="0"/>
              <a:pPr/>
              <a:t>7-11-2018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Project Display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nl-NL" dirty="0"/>
              <a:t>Audi</a:t>
            </a:r>
          </a:p>
          <a:p>
            <a:pPr rtl="0"/>
            <a:r>
              <a:rPr lang="nl-NL" dirty="0"/>
              <a:t>Daan de Vries 		MTD1A4</a:t>
            </a:r>
          </a:p>
          <a:p>
            <a:pPr rtl="0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4351" y="432969"/>
            <a:ext cx="3670920" cy="27531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8839" y="432969"/>
            <a:ext cx="3670920" cy="27531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94" y="0"/>
            <a:ext cx="4860032" cy="3645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" y="3645024"/>
            <a:ext cx="4316512" cy="32129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8405" y="4037646"/>
            <a:ext cx="3212976" cy="24277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7139" y="4046646"/>
            <a:ext cx="3212976" cy="24097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9438" y="4045478"/>
            <a:ext cx="3212978" cy="24097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3226" y="39614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3640" y="563640"/>
            <a:ext cx="4509120" cy="33818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40" y="1930946"/>
            <a:ext cx="6588224" cy="49411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226" y="39614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7536"/>
            <a:ext cx="10971372" cy="1066800"/>
          </a:xfrm>
        </p:spPr>
        <p:txBody>
          <a:bodyPr rtlCol="0"/>
          <a:lstStyle/>
          <a:p>
            <a:pPr rtl="0"/>
            <a:r>
              <a:rPr lang="nl-NL" dirty="0"/>
              <a:t>Het prototype.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226" y="39614"/>
            <a:ext cx="830651" cy="4381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4" y="1412776"/>
            <a:ext cx="5455376" cy="40915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8" y="1412776"/>
            <a:ext cx="5455376" cy="40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6060" y="2132856"/>
            <a:ext cx="6264696" cy="2376264"/>
          </a:xfrm>
        </p:spPr>
        <p:txBody>
          <a:bodyPr>
            <a:noAutofit/>
          </a:bodyPr>
          <a:lstStyle/>
          <a:p>
            <a:pPr algn="ctr"/>
            <a:r>
              <a:rPr lang="nl-NL" sz="8000" dirty="0"/>
              <a:t>Dat was het!</a:t>
            </a:r>
            <a:br>
              <a:rPr lang="nl-NL" sz="8000" dirty="0"/>
            </a:br>
            <a:r>
              <a:rPr lang="nl-NL" sz="8000" dirty="0"/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33784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367698"/>
            <a:ext cx="10971372" cy="1066800"/>
          </a:xfrm>
        </p:spPr>
        <p:txBody>
          <a:bodyPr rtlCol="0"/>
          <a:lstStyle/>
          <a:p>
            <a:pPr rtl="0"/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nl-NL" dirty="0"/>
          </a:p>
          <a:p>
            <a:pPr rtl="0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63" y="2270745"/>
            <a:ext cx="5788913" cy="30536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938" y="0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3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l-NL" sz="4000" dirty="0"/>
              <a:t>Waar gaan we het over hebben?</a:t>
            </a:r>
          </a:p>
          <a:p>
            <a:pPr rtl="0"/>
            <a:r>
              <a:rPr lang="nl-NL" sz="3200" dirty="0"/>
              <a:t>Het onderzoek</a:t>
            </a:r>
          </a:p>
          <a:p>
            <a:pPr rtl="0"/>
            <a:r>
              <a:rPr lang="nl-NL" sz="3200" dirty="0"/>
              <a:t>Schetsen.</a:t>
            </a:r>
          </a:p>
          <a:p>
            <a:pPr rtl="0"/>
            <a:r>
              <a:rPr lang="nl-NL" sz="3200" dirty="0"/>
              <a:t>Spuugmodel.</a:t>
            </a:r>
          </a:p>
          <a:p>
            <a:pPr rtl="0"/>
            <a:r>
              <a:rPr lang="nl-NL" sz="3200" dirty="0"/>
              <a:t>Werktekening.</a:t>
            </a:r>
          </a:p>
          <a:p>
            <a:pPr rtl="0"/>
            <a:r>
              <a:rPr lang="nl-NL" sz="3200" dirty="0"/>
              <a:t>Het proces.</a:t>
            </a:r>
          </a:p>
          <a:p>
            <a:pPr rtl="0"/>
            <a:r>
              <a:rPr lang="nl-NL" sz="3200" dirty="0"/>
              <a:t>Prototype.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222" y="43042"/>
            <a:ext cx="830651" cy="438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50" y="2204864"/>
            <a:ext cx="4913362" cy="33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243103"/>
            <a:ext cx="10971372" cy="1066800"/>
          </a:xfrm>
        </p:spPr>
        <p:txBody>
          <a:bodyPr rtlCol="0"/>
          <a:lstStyle/>
          <a:p>
            <a:pPr rtl="0"/>
            <a:r>
              <a:rPr lang="nl-NL" dirty="0"/>
              <a:t>Het onderzoek.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81" y="1309902"/>
            <a:ext cx="4952999" cy="5359457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Voorbeeld: </a:t>
            </a:r>
          </a:p>
        </p:txBody>
      </p:sp>
      <p:graphicFrame>
        <p:nvGraphicFramePr>
          <p:cNvPr id="5" name="Tijdelijke aanduiding voor inhoud 4" descr="Eenvoudig venn-diagram met overlappende relaties tussen 4 take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085077"/>
              </p:ext>
            </p:extLst>
          </p:nvPr>
        </p:nvGraphicFramePr>
        <p:xfrm>
          <a:off x="6551613" y="685800"/>
          <a:ext cx="502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6086" y="24016"/>
            <a:ext cx="830651" cy="438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3929" y="1115118"/>
            <a:ext cx="2708920" cy="20316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276872"/>
            <a:ext cx="2700132" cy="20250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1643" y="4753169"/>
            <a:ext cx="2420730" cy="18155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3716" y="3824250"/>
            <a:ext cx="2710617" cy="20329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0266" y="4625726"/>
            <a:ext cx="2551173" cy="19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436880"/>
            <a:ext cx="10971372" cy="1066800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Schetsen.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174" y="0"/>
            <a:ext cx="830651" cy="438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94" y="436880"/>
            <a:ext cx="2888475" cy="306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37954" y="2982620"/>
            <a:ext cx="216024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Schets 1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27" y="1576062"/>
            <a:ext cx="2498904" cy="3060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558949" y="4071055"/>
            <a:ext cx="253617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Schets 2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89" y="2541055"/>
            <a:ext cx="2152512" cy="30600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209046" y="5077835"/>
            <a:ext cx="237626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Schets 3</a:t>
            </a:r>
          </a:p>
        </p:txBody>
      </p:sp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404664"/>
            <a:ext cx="10971372" cy="1066800"/>
          </a:xfrm>
        </p:spPr>
        <p:txBody>
          <a:bodyPr/>
          <a:lstStyle/>
          <a:p>
            <a:r>
              <a:rPr lang="nl-NL" dirty="0"/>
              <a:t>Spuugmodel.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43" y="404664"/>
            <a:ext cx="4445525" cy="3334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4612" y="3329608"/>
            <a:ext cx="4032448" cy="30243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04083" y="1704261"/>
            <a:ext cx="3343702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Samenstellen.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Led strip.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Acrylaat.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Staander.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Kleuren.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Herbruikbaar.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174" y="0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94212" y="1516435"/>
            <a:ext cx="3684771" cy="1066800"/>
          </a:xfrm>
        </p:spPr>
        <p:txBody>
          <a:bodyPr rtlCol="0"/>
          <a:lstStyle/>
          <a:p>
            <a:pPr rtl="0"/>
            <a:r>
              <a:rPr lang="nl-NL" dirty="0"/>
              <a:t>Werktekeningen.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879" y="6419825"/>
            <a:ext cx="830651" cy="4381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438175"/>
            <a:ext cx="4148767" cy="28359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3274168"/>
            <a:ext cx="4150196" cy="29361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81" y="3274168"/>
            <a:ext cx="4152149" cy="2936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81" y="350726"/>
            <a:ext cx="4152149" cy="29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44"/>
            <a:ext cx="10971372" cy="1066800"/>
          </a:xfrm>
        </p:spPr>
        <p:txBody>
          <a:bodyPr rtlCol="0"/>
          <a:lstStyle/>
          <a:p>
            <a:pPr rtl="0"/>
            <a:r>
              <a:rPr lang="nl-NL" dirty="0"/>
              <a:t>Het proces van het prototype.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222" y="27444"/>
            <a:ext cx="830651" cy="438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" y="1099974"/>
            <a:ext cx="3720852" cy="279063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9" y="1094244"/>
            <a:ext cx="3728492" cy="279636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9" y="1094244"/>
            <a:ext cx="3728492" cy="27963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640" y="4256522"/>
            <a:ext cx="2973121" cy="222984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40" y="3890611"/>
            <a:ext cx="3956523" cy="29673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63" y="3884881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627" y="446627"/>
            <a:ext cx="3573016" cy="2679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3135" y="446627"/>
            <a:ext cx="3573016" cy="26797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6756" y="446400"/>
            <a:ext cx="3571200" cy="2678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4930" y="444811"/>
            <a:ext cx="3573016" cy="26797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2569" y="3863769"/>
            <a:ext cx="3286800" cy="27016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462" y="3875403"/>
            <a:ext cx="3286800" cy="26784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5140" y="3882125"/>
            <a:ext cx="3292531" cy="265922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9003" y="3879446"/>
            <a:ext cx="3299748" cy="26573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3226" y="39614"/>
            <a:ext cx="830651" cy="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kooppresentatie over product of diens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641_TF03460555" id="{65B9EBF0-B93B-488A-AF41-DF73E0373097}" vid="{BEF2A79A-079C-4424-92ED-E5678F799309}"/>
    </a:ext>
  </a:extLst>
</a:theme>
</file>

<file path=ppt/theme/theme2.xml><?xml version="1.0" encoding="utf-8"?>
<a:theme xmlns:a="http://schemas.openxmlformats.org/drawingml/2006/main" name="Office-th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Zakelijke verkooppresentatie over product of dienst</Template>
  <TotalTime>98</TotalTime>
  <Words>106</Words>
  <Application>Microsoft Office PowerPoint</Application>
  <PresentationFormat>Aangepast</PresentationFormat>
  <Paragraphs>42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Corbel</vt:lpstr>
      <vt:lpstr>Verkooppresentatie over product of dienst</vt:lpstr>
      <vt:lpstr>Project Display</vt:lpstr>
      <vt:lpstr>Inleiding</vt:lpstr>
      <vt:lpstr>PowerPoint-presentatie</vt:lpstr>
      <vt:lpstr>Het onderzoek.</vt:lpstr>
      <vt:lpstr>Schetsen.</vt:lpstr>
      <vt:lpstr>Spuugmodel.</vt:lpstr>
      <vt:lpstr>Werktekeningen.</vt:lpstr>
      <vt:lpstr>Het proces van het prototype.</vt:lpstr>
      <vt:lpstr>PowerPoint-presentatie</vt:lpstr>
      <vt:lpstr>PowerPoint-presentatie</vt:lpstr>
      <vt:lpstr>PowerPoint-presentatie</vt:lpstr>
      <vt:lpstr>Het prototype.</vt:lpstr>
      <vt:lpstr>Dat was het! 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Display</dc:title>
  <dc:creator>Daan de Vries</dc:creator>
  <cp:lastModifiedBy>Daan de Vries</cp:lastModifiedBy>
  <cp:revision>10</cp:revision>
  <dcterms:created xsi:type="dcterms:W3CDTF">2018-11-07T07:42:15Z</dcterms:created>
  <dcterms:modified xsi:type="dcterms:W3CDTF">2018-11-07T09:20:58Z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