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7172A-46AD-4CFD-82B8-D82077197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D84CB8-EEC8-492D-8620-BF67C53D4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777EB-B002-41A0-9E85-EC9D0888E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DF4-2A76-4037-9EEC-F6E3E516BA1D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D27C0F-B241-400C-8FD2-10BCF0FB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CC42EF-A669-4CA9-A408-341E0F8B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5AAB-F00E-4A3C-AB4D-E15E57E877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69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DEB197-1CBF-45D2-9499-012E97781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ABD4028-2B3D-41E4-B543-67237CDEB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0006FA-04AE-4BEC-AC7D-3A469E27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DF4-2A76-4037-9EEC-F6E3E516BA1D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B27DDB-5E2B-4B40-97AF-616324B1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452254-39DE-432B-BB62-DA3F70CB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5AAB-F00E-4A3C-AB4D-E15E57E877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575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4F2BD83-061B-4135-A07E-9B9E3C9C1E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A74D296-18E5-4A48-89E4-B1192C753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7F622B-19CC-456F-B453-8E9D6A532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DF4-2A76-4037-9EEC-F6E3E516BA1D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211BAE-F126-4676-9B58-AD74D0C1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8B98D2-3B47-4BD8-AB55-18F9523C7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5AAB-F00E-4A3C-AB4D-E15E57E877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00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2848B-86F7-4396-8BA6-9A7DE962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F38717-3565-43EE-B35E-6ADE07D81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8E647C-06C5-419C-B1CD-D537218E5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DF4-2A76-4037-9EEC-F6E3E516BA1D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079EC3-3CE2-473C-8355-B0E9AE69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F5CB3B-A7DF-45B4-9C9A-28708F6C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5AAB-F00E-4A3C-AB4D-E15E57E877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169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4BBDD-25AF-4A59-80FD-11E6DC8D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0D3A5B-C233-4B56-8803-BB41D48DF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16028F-E596-44CB-BBCA-C40B9C91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DF4-2A76-4037-9EEC-F6E3E516BA1D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DF53E2-0CDE-4D51-A152-AE1437F1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A50B58-E246-40B0-833B-E23BD186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5AAB-F00E-4A3C-AB4D-E15E57E877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37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7F288-B45E-4EF0-B993-AC57A22E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8073CC-628E-49BA-9FE6-E6DD525A5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2F7527-B5BE-4F99-AEB6-E97BA6502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E3B0E11-80D2-48A9-82BD-6619D62E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DF4-2A76-4037-9EEC-F6E3E516BA1D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B7A7EB-6F1E-4A31-A9B4-A8F3F89A6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FBBD95-CE60-4B8F-8F5C-874E88E3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5AAB-F00E-4A3C-AB4D-E15E57E877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7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1085D-78E8-4CEB-A639-42CD4E18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EAD3B4-D813-4280-BEB0-FE689ED82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672FE5-76D6-4544-831E-F6074B1AD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76FC269-A271-4746-9CF9-F824ABBC32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4C9609E-079E-4B26-A568-13475E028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92666CE-6A54-4DF1-A11F-EABD6A624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DF4-2A76-4037-9EEC-F6E3E516BA1D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BE4FB51-B034-489C-BB22-5724D011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548E106-27C3-4170-8453-1BE411DE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5AAB-F00E-4A3C-AB4D-E15E57E877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68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DC9BB-6C84-4A45-A49C-D0BC8DA5D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4482E3F-C2C8-44BF-A101-75974B47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DF4-2A76-4037-9EEC-F6E3E516BA1D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B6DEC4B-C9C4-4F4A-A265-9ED5BB46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19ED993-7209-4632-BC69-7C3C1598D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5AAB-F00E-4A3C-AB4D-E15E57E877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507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7B14638-6618-4E0B-AF3C-AFD2F3E1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DF4-2A76-4037-9EEC-F6E3E516BA1D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7B5D6B4-77CD-4145-8049-8EA0962F8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BD0395B-FB2D-44FC-BB16-840284EDF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5AAB-F00E-4A3C-AB4D-E15E57E877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59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8C8FA-A95D-4A5D-98BB-95FD9484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67A258-56E6-4A4F-A407-BBF8F4104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CC38C1-0F36-4AB4-B876-AE80D36F2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864532-9BC4-4844-86F5-21218F210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DF4-2A76-4037-9EEC-F6E3E516BA1D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764E839-09B0-4E5E-ABB8-85B99023C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CC6E56-4A07-448F-B6FC-E2995B6C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5AAB-F00E-4A3C-AB4D-E15E57E877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811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2DB52-AAFB-46C1-A110-BC7CCAF4C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D145559-07F6-45BF-A596-B409EF21C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71B374-8B13-4752-89BB-DCC0CF862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AD47878-7EA3-4AC7-A3AD-C4DCC938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9DF4-2A76-4037-9EEC-F6E3E516BA1D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FD95B2-CA04-425B-9D45-652DAE5F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36EBF5-39C1-4087-AABE-F41A0F666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5AAB-F00E-4A3C-AB4D-E15E57E877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908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D147DAD-F33A-4677-BC23-E9FAEC9D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FAA798-26B3-4401-9CF9-21D50D5E9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201918-46AA-4AF3-8819-8DD3EC158C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9DF4-2A76-4037-9EEC-F6E3E516BA1D}" type="datetimeFigureOut">
              <a:rPr lang="nl-NL" smtClean="0"/>
              <a:t>22-1-2019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152B3A-7740-415B-9A26-564010D22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8DF6C0-7913-4582-8594-0A4209281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5AAB-F00E-4A3C-AB4D-E15E57E877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497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22319-CAC6-4524-AD08-924BC1A134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Project muizenval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9F305C5-3058-4A95-AF1B-48CE3515B5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Gemaakt door Daan de Vries en Rob van de Wiel</a:t>
            </a:r>
          </a:p>
          <a:p>
            <a:r>
              <a:rPr lang="nl-NL" dirty="0"/>
              <a:t>MTD1A4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7B6E9C9-1A1D-44E7-825A-13DCBD88B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29730">
            <a:off x="750790" y="412404"/>
            <a:ext cx="3144359" cy="237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CC709B-E2C3-4710-86CD-04A2380FD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Verbeterpunten</a:t>
            </a:r>
            <a:br>
              <a:rPr lang="nl-NL" dirty="0"/>
            </a:br>
            <a:r>
              <a:rPr lang="nl-NL" dirty="0"/>
              <a:t>------------------------------------------------------------------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B85F9E-D07C-4ACB-A23A-09424597C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Slordigheid</a:t>
            </a:r>
          </a:p>
          <a:p>
            <a:r>
              <a:rPr lang="nl-NL" dirty="0"/>
              <a:t>Overleg </a:t>
            </a:r>
          </a:p>
          <a:p>
            <a:r>
              <a:rPr lang="nl-NL" dirty="0" err="1"/>
              <a:t>precieser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0936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58820-0DFF-448A-9E09-879D71E9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Tips/Vragen?</a:t>
            </a:r>
            <a:br>
              <a:rPr lang="nl-NL" dirty="0"/>
            </a:br>
            <a:r>
              <a:rPr lang="nl-NL" dirty="0"/>
              <a:t>------------------------------------------------------------------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E0C32DF-D1BE-470C-8AE5-A7EB155CD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34649" y="2346436"/>
            <a:ext cx="3242754" cy="292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1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A3B604-4E3F-49B1-9667-891A4D987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354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Wat kun je verwachten?</a:t>
            </a:r>
            <a:br>
              <a:rPr lang="nl-NL" dirty="0"/>
            </a:br>
            <a:r>
              <a:rPr lang="nl-NL" dirty="0"/>
              <a:t>------------------------------------------------------------------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DF5D96-F086-4FEB-8971-5ED90014C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Samenwerking</a:t>
            </a:r>
          </a:p>
          <a:p>
            <a:r>
              <a:rPr lang="nl-NL" dirty="0"/>
              <a:t>Manier van aanpakken                </a:t>
            </a:r>
          </a:p>
          <a:p>
            <a:r>
              <a:rPr lang="nl-NL" dirty="0"/>
              <a:t>Schetsen en ideeën                   = Onderzoek</a:t>
            </a:r>
          </a:p>
          <a:p>
            <a:r>
              <a:rPr lang="nl-NL" dirty="0"/>
              <a:t>Spuugmodel        			</a:t>
            </a:r>
          </a:p>
          <a:p>
            <a:r>
              <a:rPr lang="nl-NL" dirty="0"/>
              <a:t>Werktekening </a:t>
            </a:r>
          </a:p>
          <a:p>
            <a:r>
              <a:rPr lang="nl-NL" dirty="0"/>
              <a:t>Eindconcept</a:t>
            </a:r>
          </a:p>
          <a:p>
            <a:r>
              <a:rPr lang="nl-NL" dirty="0"/>
              <a:t>Uiteindelijk doel</a:t>
            </a:r>
          </a:p>
          <a:p>
            <a:r>
              <a:rPr lang="nl-NL" dirty="0"/>
              <a:t>Verbeterpunten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Rechteraccolade 3">
            <a:extLst>
              <a:ext uri="{FF2B5EF4-FFF2-40B4-BE49-F238E27FC236}">
                <a16:creationId xmlns:a16="http://schemas.microsoft.com/office/drawing/2014/main" id="{113D5E06-B9B1-40C9-AC3D-345AE2BF9AE2}"/>
              </a:ext>
            </a:extLst>
          </p:cNvPr>
          <p:cNvSpPr/>
          <p:nvPr/>
        </p:nvSpPr>
        <p:spPr>
          <a:xfrm>
            <a:off x="4474346" y="2237173"/>
            <a:ext cx="932155" cy="1191827"/>
          </a:xfrm>
          <a:prstGeom prst="rightBrace">
            <a:avLst>
              <a:gd name="adj1" fmla="val 8333"/>
              <a:gd name="adj2" fmla="val 6897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1463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0F767-9DDE-4B3A-9F1B-5D5EA102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Samenwerking:</a:t>
            </a:r>
            <a:br>
              <a:rPr lang="nl-NL" dirty="0"/>
            </a:br>
            <a:r>
              <a:rPr lang="nl-NL" dirty="0"/>
              <a:t>------------------------------------------------------------------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FB6DA4-9BD7-4C6F-87F1-8C7345A2D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+ punten</a:t>
            </a:r>
          </a:p>
          <a:p>
            <a:r>
              <a:rPr lang="nl-NL" dirty="0"/>
              <a:t>- punten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9295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E7456-E5D3-445E-A3F8-166A9C0A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217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Manier van Aanpakken:</a:t>
            </a:r>
            <a:br>
              <a:rPr lang="nl-NL" dirty="0"/>
            </a:br>
            <a:r>
              <a:rPr lang="nl-NL" dirty="0"/>
              <a:t>------------------------------------------------------------------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F62FE0-462D-4E1C-AD17-B9BDF66C0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Werkwijzen</a:t>
            </a:r>
          </a:p>
          <a:p>
            <a:r>
              <a:rPr lang="nl-NL" dirty="0"/>
              <a:t>Overleg</a:t>
            </a:r>
          </a:p>
          <a:p>
            <a:r>
              <a:rPr lang="nl-NL" dirty="0"/>
              <a:t>Afspraken</a:t>
            </a:r>
          </a:p>
        </p:txBody>
      </p:sp>
    </p:spTree>
    <p:extLst>
      <p:ext uri="{BB962C8B-B14F-4D97-AF65-F5344CB8AC3E}">
        <p14:creationId xmlns:p14="http://schemas.microsoft.com/office/powerpoint/2010/main" val="3368318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4A865-721E-41FE-AC30-507AD871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Schetsen en ideeën:</a:t>
            </a:r>
            <a:br>
              <a:rPr lang="nl-NL" dirty="0"/>
            </a:br>
            <a:r>
              <a:rPr lang="nl-NL" dirty="0"/>
              <a:t>------------------------------------------------------------------</a:t>
            </a:r>
          </a:p>
        </p:txBody>
      </p:sp>
      <p:pic>
        <p:nvPicPr>
          <p:cNvPr id="36" name="Tijdelijke aanduiding voor inhoud 35">
            <a:extLst>
              <a:ext uri="{FF2B5EF4-FFF2-40B4-BE49-F238E27FC236}">
                <a16:creationId xmlns:a16="http://schemas.microsoft.com/office/drawing/2014/main" id="{0D671A03-BE3A-4F63-824D-6E7689C7B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2180" y="1396707"/>
            <a:ext cx="3589724" cy="4177682"/>
          </a:xfr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E0D74E75-DAAB-4991-9E05-987209F79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94287" y="1092400"/>
            <a:ext cx="3589723" cy="478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5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52B27-D980-440E-A3E0-7FB3964B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Schetsen en ideeën</a:t>
            </a:r>
            <a:br>
              <a:rPr lang="nl-NL" dirty="0"/>
            </a:br>
            <a:r>
              <a:rPr lang="nl-NL" dirty="0"/>
              <a:t>------------------------------------------------------------------</a:t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22">
            <a:extLst>
              <a:ext uri="{FF2B5EF4-FFF2-40B4-BE49-F238E27FC236}">
                <a16:creationId xmlns:a16="http://schemas.microsoft.com/office/drawing/2014/main" id="{F1DA4C4C-BF78-4C7A-8050-28343A2CF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8" t="12375" r="18077" b="46317"/>
          <a:stretch/>
        </p:blipFill>
        <p:spPr>
          <a:xfrm rot="16200000">
            <a:off x="1623485" y="555243"/>
            <a:ext cx="2637460" cy="4208030"/>
          </a:xfrm>
        </p:spPr>
      </p:pic>
      <p:pic>
        <p:nvPicPr>
          <p:cNvPr id="5" name="Tijdelijke aanduiding voor inhoud 29">
            <a:extLst>
              <a:ext uri="{FF2B5EF4-FFF2-40B4-BE49-F238E27FC236}">
                <a16:creationId xmlns:a16="http://schemas.microsoft.com/office/drawing/2014/main" id="{06EE5322-36BE-476C-9A86-F6B200AAD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1" t="61086" r="16074" b="3414"/>
          <a:stretch/>
        </p:blipFill>
        <p:spPr>
          <a:xfrm rot="16200000">
            <a:off x="8095670" y="719856"/>
            <a:ext cx="2637459" cy="3878802"/>
          </a:xfrm>
          <a:prstGeom prst="rect">
            <a:avLst/>
          </a:prstGeom>
        </p:spPr>
      </p:pic>
      <p:pic>
        <p:nvPicPr>
          <p:cNvPr id="6" name="Tijdelijke aanduiding voor inhoud 32">
            <a:extLst>
              <a:ext uri="{FF2B5EF4-FFF2-40B4-BE49-F238E27FC236}">
                <a16:creationId xmlns:a16="http://schemas.microsoft.com/office/drawing/2014/main" id="{D502806A-CD59-4CFB-8CBD-05DA5FE799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13172" r="42292" b="15217"/>
          <a:stretch/>
        </p:blipFill>
        <p:spPr>
          <a:xfrm rot="16200000">
            <a:off x="5177161" y="2716568"/>
            <a:ext cx="1837678" cy="545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41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50326-7035-49E8-AD37-5A1E2A1F5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Spuugmodel:</a:t>
            </a:r>
            <a:br>
              <a:rPr lang="nl-NL" dirty="0"/>
            </a:br>
            <a:r>
              <a:rPr lang="nl-NL" dirty="0"/>
              <a:t>------------------------------------------------------------------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603E85D-FB20-45D1-9639-BA1351EB1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98" y="2720584"/>
            <a:ext cx="2422805" cy="284770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04F4339-F758-4CBD-AE4A-CB9C7FC6B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9"/>
            <a:ext cx="3818504" cy="448817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FE079D5-5355-4257-ACBE-543571730F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422" y="1153967"/>
            <a:ext cx="4488171" cy="55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05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1F28B-6655-42EE-BC9A-126F7B455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Werktekening:</a:t>
            </a:r>
            <a:br>
              <a:rPr lang="nl-NL" dirty="0"/>
            </a:br>
            <a:r>
              <a:rPr lang="nl-NL" dirty="0"/>
              <a:t>------------------------------------------------------------------</a:t>
            </a:r>
            <a:br>
              <a:rPr lang="nl-NL" dirty="0"/>
            </a:b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7747322A-94D1-4350-8737-294FEE101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6" b="10437"/>
          <a:stretch/>
        </p:blipFill>
        <p:spPr>
          <a:xfrm>
            <a:off x="902508" y="1491447"/>
            <a:ext cx="4122254" cy="4989251"/>
          </a:xfrm>
        </p:spPr>
      </p:pic>
    </p:spTree>
    <p:extLst>
      <p:ext uri="{BB962C8B-B14F-4D97-AF65-F5344CB8AC3E}">
        <p14:creationId xmlns:p14="http://schemas.microsoft.com/office/powerpoint/2010/main" val="383935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FF415-4B07-4A41-870C-55D0CF5F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Eindconcept:</a:t>
            </a:r>
            <a:br>
              <a:rPr lang="nl-NL" dirty="0"/>
            </a:br>
            <a:r>
              <a:rPr lang="nl-NL" dirty="0"/>
              <a:t>------------------------------------------------------------------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19B1B83-EF45-4910-90E7-447BD21AB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4" y="1921508"/>
            <a:ext cx="5463405" cy="4097554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304A433-4461-4737-8A52-211DB01055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30" y="1921508"/>
            <a:ext cx="5463405" cy="409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84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62</Words>
  <Application>Microsoft Office PowerPoint</Application>
  <PresentationFormat>Breedbeeld</PresentationFormat>
  <Paragraphs>29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Kantoorthema</vt:lpstr>
      <vt:lpstr>Project muizenval</vt:lpstr>
      <vt:lpstr>Wat kun je verwachten? ------------------------------------------------------------------</vt:lpstr>
      <vt:lpstr>Samenwerking: ------------------------------------------------------------------</vt:lpstr>
      <vt:lpstr>Manier van Aanpakken: ------------------------------------------------------------------ </vt:lpstr>
      <vt:lpstr>Schetsen en ideeën: ------------------------------------------------------------------</vt:lpstr>
      <vt:lpstr>Schetsen en ideeën ------------------------------------------------------------------ </vt:lpstr>
      <vt:lpstr>Spuugmodel: ------------------------------------------------------------------</vt:lpstr>
      <vt:lpstr>Werktekening: ------------------------------------------------------------------ </vt:lpstr>
      <vt:lpstr>Eindconcept: ------------------------------------------------------------------</vt:lpstr>
      <vt:lpstr>Verbeterpunten ------------------------------------------------------------------</vt:lpstr>
      <vt:lpstr>Tips/Vragen? ------------------------------------------------------------------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muizenval</dc:title>
  <dc:creator>Rob van de Wiel</dc:creator>
  <cp:lastModifiedBy>Rob van de Wiel</cp:lastModifiedBy>
  <cp:revision>7</cp:revision>
  <dcterms:created xsi:type="dcterms:W3CDTF">2019-01-22T20:31:11Z</dcterms:created>
  <dcterms:modified xsi:type="dcterms:W3CDTF">2019-01-22T21:32:27Z</dcterms:modified>
</cp:coreProperties>
</file>