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5778-08F6-4D8E-B7C9-92EDC4A0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179" y="1263353"/>
            <a:ext cx="8991600" cy="1645920"/>
          </a:xfrm>
        </p:spPr>
        <p:txBody>
          <a:bodyPr/>
          <a:lstStyle/>
          <a:p>
            <a:r>
              <a:rPr lang="nl-NL" dirty="0"/>
              <a:t>Project muizenval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A1307C-346F-4E97-A07A-6A1B03C28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87" y="3714842"/>
            <a:ext cx="6801612" cy="1239894"/>
          </a:xfrm>
        </p:spPr>
        <p:txBody>
          <a:bodyPr>
            <a:noAutofit/>
          </a:bodyPr>
          <a:lstStyle/>
          <a:p>
            <a:r>
              <a:rPr lang="nl-NL" sz="1600" dirty="0"/>
              <a:t>Gemaakt door:</a:t>
            </a:r>
          </a:p>
          <a:p>
            <a:r>
              <a:rPr lang="nl-NL" sz="1600" dirty="0"/>
              <a:t>Daan de Vries </a:t>
            </a:r>
          </a:p>
          <a:p>
            <a:r>
              <a:rPr lang="nl-NL" sz="1600" dirty="0"/>
              <a:t>&amp;</a:t>
            </a:r>
          </a:p>
          <a:p>
            <a:r>
              <a:rPr lang="nl-NL" sz="1600" dirty="0"/>
              <a:t>Rob van de Wiel</a:t>
            </a:r>
          </a:p>
          <a:p>
            <a:r>
              <a:rPr lang="nl-NL" sz="1600" dirty="0"/>
              <a:t>MTD1A4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293F19-49B6-4A7E-8176-B3DD1A08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99" y="3530389"/>
            <a:ext cx="3000375" cy="20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E8E6A-D8FB-4EFB-BF03-51E58323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8FA89-69BF-480A-A900-5D921E58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  <a:p>
            <a:r>
              <a:rPr lang="nl-NL" dirty="0"/>
              <a:t>Onderwerp </a:t>
            </a:r>
          </a:p>
          <a:p>
            <a:r>
              <a:rPr lang="nl-NL" dirty="0"/>
              <a:t>Aanpak </a:t>
            </a:r>
          </a:p>
          <a:p>
            <a:r>
              <a:rPr lang="nl-NL" dirty="0"/>
              <a:t>3 Ideeën</a:t>
            </a:r>
          </a:p>
          <a:p>
            <a:r>
              <a:rPr lang="nl-NL" dirty="0"/>
              <a:t>Vragen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6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74A2B-3695-4199-A3E0-4F81AF5F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0411BD-9E9C-4973-BA46-81D39E4A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 punten</a:t>
            </a:r>
          </a:p>
          <a:p>
            <a:r>
              <a:rPr lang="nl-NL" dirty="0"/>
              <a:t>Mindere punten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18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8A8ED-00D7-40FD-B829-B34D34C0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FAC0B-6199-4462-8E05-8C13A9F9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muizenval</a:t>
            </a:r>
          </a:p>
        </p:txBody>
      </p:sp>
    </p:spTree>
    <p:extLst>
      <p:ext uri="{BB962C8B-B14F-4D97-AF65-F5344CB8AC3E}">
        <p14:creationId xmlns:p14="http://schemas.microsoft.com/office/powerpoint/2010/main" val="405081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46D14-7CEF-46B8-968D-348D8E89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05320-4F90-4F15-B859-17F9F094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</a:t>
            </a:r>
          </a:p>
          <a:p>
            <a:r>
              <a:rPr lang="nl-NL" dirty="0"/>
              <a:t>Schetsen </a:t>
            </a:r>
          </a:p>
          <a:p>
            <a:r>
              <a:rPr lang="nl-NL" dirty="0"/>
              <a:t>Spuugmodel</a:t>
            </a:r>
          </a:p>
          <a:p>
            <a:r>
              <a:rPr lang="nl-NL" dirty="0"/>
              <a:t>Verbeteringen</a:t>
            </a:r>
          </a:p>
          <a:p>
            <a:r>
              <a:rPr lang="nl-NL" dirty="0"/>
              <a:t>Eindconcept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43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22F4C-E0F6-4E93-91F8-66D37294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 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911950-2D32-422B-B8D3-8025ACA85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065056" y="1310520"/>
            <a:ext cx="4061888" cy="6251228"/>
          </a:xfrm>
        </p:spPr>
      </p:pic>
    </p:spTree>
    <p:extLst>
      <p:ext uri="{BB962C8B-B14F-4D97-AF65-F5344CB8AC3E}">
        <p14:creationId xmlns:p14="http://schemas.microsoft.com/office/powerpoint/2010/main" val="201054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237D3-C92E-4395-BCDB-E5628E64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 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CB34941-DAFA-40DF-91BD-5C22806EF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132064" y="1326950"/>
            <a:ext cx="3927871" cy="6161882"/>
          </a:xfrm>
        </p:spPr>
      </p:pic>
    </p:spTree>
    <p:extLst>
      <p:ext uri="{BB962C8B-B14F-4D97-AF65-F5344CB8AC3E}">
        <p14:creationId xmlns:p14="http://schemas.microsoft.com/office/powerpoint/2010/main" val="124291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8634-AD4B-44A4-847C-08A104A8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 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F7B8369-E24A-4A6E-8A74-35657F01B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142581" y="1328841"/>
            <a:ext cx="3906837" cy="6256130"/>
          </a:xfrm>
        </p:spPr>
      </p:pic>
    </p:spTree>
    <p:extLst>
      <p:ext uri="{BB962C8B-B14F-4D97-AF65-F5344CB8AC3E}">
        <p14:creationId xmlns:p14="http://schemas.microsoft.com/office/powerpoint/2010/main" val="18187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1D49-69B2-4EB9-9F36-E5C7AF6F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77D832-369E-4424-AE76-AC7AF10F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/>
              <a:t>Zijn er nog verdere vragen?</a:t>
            </a:r>
          </a:p>
        </p:txBody>
      </p:sp>
    </p:spTree>
    <p:extLst>
      <p:ext uri="{BB962C8B-B14F-4D97-AF65-F5344CB8AC3E}">
        <p14:creationId xmlns:p14="http://schemas.microsoft.com/office/powerpoint/2010/main" val="1454408566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33</TotalTime>
  <Words>47</Words>
  <Application>Microsoft Office PowerPoint</Application>
  <PresentationFormat>Breedbeeld</PresentationFormat>
  <Paragraphs>29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Pakket</vt:lpstr>
      <vt:lpstr>Project muizenval</vt:lpstr>
      <vt:lpstr>bespreekpunten</vt:lpstr>
      <vt:lpstr>Samenwerking</vt:lpstr>
      <vt:lpstr>onderwerp</vt:lpstr>
      <vt:lpstr>aanpak</vt:lpstr>
      <vt:lpstr>Idee 1</vt:lpstr>
      <vt:lpstr>Idee 2</vt:lpstr>
      <vt:lpstr>Idee 3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muizenval</dc:title>
  <dc:creator>Rob van de Wiel</dc:creator>
  <cp:lastModifiedBy>Rob van de Wiel</cp:lastModifiedBy>
  <cp:revision>5</cp:revision>
  <dcterms:created xsi:type="dcterms:W3CDTF">2018-12-11T18:13:31Z</dcterms:created>
  <dcterms:modified xsi:type="dcterms:W3CDTF">2018-12-11T18:46:55Z</dcterms:modified>
</cp:coreProperties>
</file>